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6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60"/>
  </p:normalViewPr>
  <p:slideViewPr>
    <p:cSldViewPr>
      <p:cViewPr>
        <p:scale>
          <a:sx n="66" d="100"/>
          <a:sy n="66" d="100"/>
        </p:scale>
        <p:origin x="-183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AE1FD-4BC5-47B3-B0EA-84E3C65E36B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C86CB-7C33-4FCD-979C-1662058B5D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86CB-7C33-4FCD-979C-1662058B5DD2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A17EF27-3A93-44FA-B3AB-A8CED73360DF}" type="datetimeFigureOut">
              <a:rPr lang="ko-KR" altLang="en-US" smtClean="0"/>
              <a:pPr/>
              <a:t>2010-11-03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1DE214CD-171E-4C6C-9DF4-AA48B612C3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8000" b="1" dirty="0" smtClean="0"/>
              <a:t>구체 방수제</a:t>
            </a:r>
            <a:endParaRPr lang="ko-KR" altLang="en-US" sz="80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Henkel</a:t>
            </a:r>
          </a:p>
          <a:p>
            <a:r>
              <a:rPr lang="en-US" altLang="ko-KR" sz="8000" b="1" dirty="0" smtClean="0"/>
              <a:t>SP-Fluid</a:t>
            </a:r>
            <a:endParaRPr lang="ko-KR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콘크리트 </a:t>
            </a:r>
            <a:r>
              <a:rPr lang="ko-KR" altLang="en-US" dirty="0" err="1" smtClean="0"/>
              <a:t>배합표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85775" y="1500188"/>
          <a:ext cx="8229800" cy="170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60"/>
                <a:gridCol w="1645960"/>
                <a:gridCol w="1645960"/>
                <a:gridCol w="1645960"/>
                <a:gridCol w="1645960"/>
              </a:tblGrid>
              <a:tr h="6046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Slump (mm)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공기량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W/C (%)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S/A (%)</a:t>
                      </a:r>
                      <a:endParaRPr lang="ko-KR" altLang="en-US" dirty="0"/>
                    </a:p>
                  </a:txBody>
                  <a:tcPr marL="45328" marR="45328"/>
                </a:tc>
              </a:tr>
              <a:tr h="462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기준 </a:t>
                      </a:r>
                      <a:r>
                        <a:rPr lang="en-US" altLang="ko-KR" dirty="0" err="1" smtClean="0"/>
                        <a:t>Con`c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4.0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61.7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47.0</a:t>
                      </a:r>
                      <a:endParaRPr lang="ko-KR" altLang="en-US" dirty="0"/>
                    </a:p>
                  </a:txBody>
                  <a:tcPr marL="45328" marR="45328"/>
                </a:tc>
              </a:tr>
              <a:tr h="615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시험 </a:t>
                      </a:r>
                      <a:r>
                        <a:rPr lang="en-US" altLang="ko-KR" dirty="0" err="1" smtClean="0"/>
                        <a:t>Con`c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5.8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61.7</a:t>
                      </a:r>
                      <a:endParaRPr lang="ko-KR" altLang="en-US" dirty="0"/>
                    </a:p>
                  </a:txBody>
                  <a:tcPr marL="45328" marR="45328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47.0</a:t>
                      </a:r>
                      <a:endParaRPr lang="ko-KR" altLang="en-US" dirty="0"/>
                    </a:p>
                  </a:txBody>
                  <a:tcPr marL="45328" marR="45328"/>
                </a:tc>
              </a:tr>
            </a:tbl>
          </a:graphicData>
        </a:graphic>
      </p:graphicFrame>
      <p:graphicFrame>
        <p:nvGraphicFramePr>
          <p:cNvPr id="11" name="내용 개체 틀 10"/>
          <p:cNvGraphicFramePr>
            <a:graphicFrameLocks noGrp="1"/>
          </p:cNvGraphicFramePr>
          <p:nvPr>
            <p:ph sz="half" idx="4294967295"/>
          </p:nvPr>
        </p:nvGraphicFramePr>
        <p:xfrm>
          <a:off x="467544" y="3452976"/>
          <a:ext cx="8208912" cy="235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296144"/>
              </a:tblGrid>
              <a:tr h="43204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단 위 재 </a:t>
                      </a:r>
                      <a:r>
                        <a:rPr lang="ko-KR" altLang="en-US" dirty="0" err="1" smtClean="0"/>
                        <a:t>료</a:t>
                      </a:r>
                      <a:r>
                        <a:rPr lang="ko-KR" altLang="en-US" dirty="0" smtClean="0"/>
                        <a:t> 사 용 량 </a:t>
                      </a:r>
                      <a:r>
                        <a:rPr lang="en-US" altLang="ko-KR" dirty="0" smtClean="0"/>
                        <a:t>(kg/</a:t>
                      </a:r>
                      <a:r>
                        <a:rPr lang="ko-KR" altLang="en-US" dirty="0" smtClean="0"/>
                        <a:t>㎥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시멘트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잔골재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굵은골재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방수재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AE</a:t>
                      </a:r>
                      <a:r>
                        <a:rPr lang="ko-KR" altLang="en-US" dirty="0" smtClean="0"/>
                        <a:t>제</a:t>
                      </a:r>
                      <a:endParaRPr lang="ko-KR" altLang="en-US" dirty="0"/>
                    </a:p>
                  </a:txBody>
                  <a:tcPr/>
                </a:tc>
              </a:tr>
              <a:tr h="605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기준 </a:t>
                      </a:r>
                      <a:r>
                        <a:rPr lang="en-US" altLang="ko-KR" dirty="0" err="1" smtClean="0"/>
                        <a:t>Con`c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827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821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 * 0.003%</a:t>
                      </a:r>
                      <a:endParaRPr lang="ko-KR" altLang="en-US" dirty="0"/>
                    </a:p>
                  </a:txBody>
                  <a:tcPr/>
                </a:tc>
              </a:tr>
              <a:tr h="8655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시험</a:t>
                      </a:r>
                      <a:r>
                        <a:rPr lang="en-US" altLang="ko-KR" dirty="0" err="1" smtClean="0"/>
                        <a:t>Con`c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827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821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 * 0.5%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더 나은 강의를 위해 노력하겠습니다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구체방수란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도막방수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침투식</a:t>
            </a:r>
            <a:r>
              <a:rPr lang="ko-KR" altLang="en-US" sz="4000" dirty="0" smtClean="0"/>
              <a:t> 방수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구체방수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ko-KR" altLang="en-US" sz="4000" smtClean="0"/>
              <a:t>구조체 혼화방수라고도 </a:t>
            </a:r>
            <a:r>
              <a:rPr lang="ko-KR" altLang="en-US" sz="4000" dirty="0" smtClean="0"/>
              <a:t>함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ko-KR" altLang="en-US" sz="4000" dirty="0" smtClean="0"/>
              <a:t>방수 공법 중 콘크리트에 직접  혼합하여 방수하는 공법이다</a:t>
            </a:r>
            <a:r>
              <a:rPr lang="en-US" altLang="ko-KR" sz="4000" dirty="0" smtClean="0"/>
              <a:t>.</a:t>
            </a:r>
          </a:p>
          <a:p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SP-Fluid</a:t>
            </a:r>
            <a:r>
              <a:rPr lang="ko-KR" altLang="en-US" dirty="0" smtClean="0"/>
              <a:t>의 특성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콘크리트에 직접 혼합하여 사용하는 구체방수제로서 천연 야자수에서 추출한 원료가 함유됨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혼합수와</a:t>
            </a:r>
            <a:r>
              <a:rPr lang="ko-KR" altLang="en-US" dirty="0" smtClean="0"/>
              <a:t> 응집력 개선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콘크리트의 </a:t>
            </a:r>
            <a:r>
              <a:rPr lang="ko-KR" altLang="en-US" dirty="0" err="1" smtClean="0"/>
              <a:t>수밀성을</a:t>
            </a:r>
            <a:r>
              <a:rPr lang="ko-KR" altLang="en-US" dirty="0" smtClean="0"/>
              <a:t> 향상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강력한 내수성을 발휘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염화물이</a:t>
            </a:r>
            <a:r>
              <a:rPr lang="ko-KR" altLang="en-US" dirty="0" smtClean="0"/>
              <a:t> 전혀 함유되지 않은 </a:t>
            </a:r>
            <a:r>
              <a:rPr lang="ko-KR" altLang="en-US" dirty="0" err="1" smtClean="0"/>
              <a:t>무독성으로</a:t>
            </a:r>
            <a:r>
              <a:rPr lang="ko-KR" altLang="en-US" dirty="0" smtClean="0"/>
              <a:t> 일반용수와 혼합 사용할 </a:t>
            </a:r>
            <a:r>
              <a:rPr lang="ko-KR" altLang="en-US" dirty="0" err="1" smtClean="0"/>
              <a:t>수있다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재료 분리 등의 위험성이 없음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SP-Fluid</a:t>
            </a:r>
            <a:r>
              <a:rPr lang="ko-KR" altLang="en-US" dirty="0" smtClean="0"/>
              <a:t>의 특성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화학성분 </a:t>
            </a:r>
            <a:r>
              <a:rPr lang="en-US" altLang="ko-KR" dirty="0" smtClean="0"/>
              <a:t>– Fatty Alcohols</a:t>
            </a:r>
          </a:p>
          <a:p>
            <a:r>
              <a:rPr lang="ko-KR" altLang="en-US" dirty="0" smtClean="0"/>
              <a:t>적용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콘크리트 및 시멘트 </a:t>
            </a:r>
            <a:r>
              <a:rPr lang="ko-KR" altLang="en-US" dirty="0" err="1" smtClean="0"/>
              <a:t>몰탈의</a:t>
            </a:r>
            <a:r>
              <a:rPr lang="ko-KR" altLang="en-US" dirty="0" smtClean="0"/>
              <a:t> 방수</a:t>
            </a:r>
            <a:endParaRPr lang="en-US" altLang="ko-KR" dirty="0" smtClean="0"/>
          </a:p>
          <a:p>
            <a:r>
              <a:rPr lang="ko-KR" altLang="en-US" dirty="0" smtClean="0"/>
              <a:t>인체에 무해함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천연 야자수에서 추출한 원료함유</a:t>
            </a:r>
            <a:r>
              <a:rPr lang="en-US" altLang="ko-KR" sz="2200" dirty="0" smtClean="0"/>
              <a:t>)</a:t>
            </a:r>
          </a:p>
          <a:p>
            <a:r>
              <a:rPr lang="ko-KR" altLang="en-US" dirty="0" smtClean="0"/>
              <a:t>냄새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무취</a:t>
            </a:r>
            <a:endParaRPr lang="en-US" altLang="ko-KR" dirty="0" smtClean="0"/>
          </a:p>
          <a:p>
            <a:r>
              <a:rPr lang="ko-KR" altLang="en-US" dirty="0" smtClean="0"/>
              <a:t>비중 </a:t>
            </a:r>
            <a:r>
              <a:rPr lang="en-US" altLang="ko-KR" dirty="0" smtClean="0"/>
              <a:t>– 0.99kg/L</a:t>
            </a:r>
          </a:p>
          <a:p>
            <a:r>
              <a:rPr lang="ko-KR" altLang="en-US" dirty="0" err="1" smtClean="0"/>
              <a:t>비휘발분</a:t>
            </a:r>
            <a:r>
              <a:rPr lang="en-US" altLang="ko-KR" dirty="0" smtClean="0"/>
              <a:t>(105</a:t>
            </a:r>
            <a:r>
              <a:rPr lang="ko-KR" altLang="en-US" dirty="0" smtClean="0"/>
              <a:t>℃</a:t>
            </a:r>
            <a:r>
              <a:rPr lang="en-US" altLang="ko-KR" dirty="0" smtClean="0"/>
              <a:t>/Hours) – 53%</a:t>
            </a:r>
          </a:p>
          <a:p>
            <a:r>
              <a:rPr lang="en-US" altLang="ko-KR" dirty="0" smtClean="0"/>
              <a:t>PH – 8.5 ~9.0</a:t>
            </a:r>
          </a:p>
          <a:p>
            <a:r>
              <a:rPr lang="ko-KR" altLang="en-US" dirty="0" smtClean="0"/>
              <a:t>염기성</a:t>
            </a:r>
            <a:r>
              <a:rPr lang="en-US" altLang="ko-KR" dirty="0" smtClean="0"/>
              <a:t> - </a:t>
            </a:r>
            <a:r>
              <a:rPr lang="ko-KR" altLang="en-US" dirty="0" smtClean="0"/>
              <a:t>무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방수제의 종류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046667" cy="33287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02051"/>
                <a:gridCol w="2736304"/>
                <a:gridCol w="2808312"/>
              </a:tblGrid>
              <a:tr h="8640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err="1" smtClean="0"/>
                        <a:t>무기질계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err="1" smtClean="0"/>
                        <a:t>지방산계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PCM(Polymer Cement Mortar)</a:t>
                      </a:r>
                      <a:r>
                        <a:rPr lang="ko-KR" altLang="en-US" sz="2000" dirty="0" smtClean="0"/>
                        <a:t>계</a:t>
                      </a:r>
                      <a:endParaRPr lang="ko-KR" altLang="en-US" sz="2000" dirty="0"/>
                    </a:p>
                  </a:txBody>
                  <a:tcPr/>
                </a:tc>
              </a:tr>
              <a:tr h="6073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염화칼슘계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지방산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수용성합성수지</a:t>
                      </a:r>
                      <a:endParaRPr lang="ko-KR" altLang="en-US" sz="2000" dirty="0"/>
                    </a:p>
                  </a:txBody>
                  <a:tcPr/>
                </a:tc>
              </a:tr>
              <a:tr h="6073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규산소대계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지방산염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합성수지에멀젼</a:t>
                      </a:r>
                      <a:endParaRPr lang="ko-KR" altLang="en-US" sz="2000" dirty="0"/>
                    </a:p>
                  </a:txBody>
                  <a:tcPr/>
                </a:tc>
              </a:tr>
              <a:tr h="6073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실리카질분말계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고급지방산 </a:t>
                      </a:r>
                      <a:r>
                        <a:rPr lang="ko-KR" altLang="en-US" sz="2000" dirty="0" err="1" smtClean="0"/>
                        <a:t>에스테르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고무라텍스</a:t>
                      </a:r>
                      <a:endParaRPr lang="ko-KR" altLang="en-US" sz="2000" dirty="0"/>
                    </a:p>
                  </a:txBody>
                  <a:tcPr/>
                </a:tc>
              </a:tr>
              <a:tr h="6424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지르코늄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5589240"/>
            <a:ext cx="503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SP-Fluid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지방산계</a:t>
            </a:r>
            <a:r>
              <a:rPr lang="ko-KR" altLang="en-US" dirty="0" smtClean="0"/>
              <a:t> 방수제로 분류 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787208" cy="9286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SP-Fluid </a:t>
            </a:r>
            <a:r>
              <a:rPr lang="ko-KR" altLang="en-US" dirty="0" smtClean="0"/>
              <a:t>물리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화학적 방수성능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구조체에 유입되는 물이나 습기를 차단해 구조체에 손상을 주는 것을 방지 내구성증강</a:t>
            </a:r>
            <a:endParaRPr lang="en-US" altLang="ko-KR" dirty="0" smtClean="0"/>
          </a:p>
          <a:p>
            <a:r>
              <a:rPr lang="ko-KR" altLang="en-US" dirty="0" smtClean="0"/>
              <a:t>오염된 하천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폐수처리장 또는 </a:t>
            </a:r>
            <a:r>
              <a:rPr lang="ko-KR" altLang="en-US" dirty="0" err="1" smtClean="0"/>
              <a:t>염화물이</a:t>
            </a:r>
            <a:r>
              <a:rPr lang="ko-KR" altLang="en-US" dirty="0" smtClean="0"/>
              <a:t> 누적된 장소에 사용하게 되면 콘크리트침식으로 인한 철근 부식을 예방하고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콘크리트의 </a:t>
            </a:r>
            <a:r>
              <a:rPr lang="ko-KR" altLang="en-US" dirty="0" err="1" smtClean="0"/>
              <a:t>공극을</a:t>
            </a:r>
            <a:r>
              <a:rPr lang="ko-KR" altLang="en-US" dirty="0" smtClean="0"/>
              <a:t> 수밀 하여 내구성을 증강시켜준다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372902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유기질막을</a:t>
            </a:r>
            <a:r>
              <a:rPr lang="ko-KR" altLang="en-US" dirty="0" smtClean="0"/>
              <a:t> 형성하여 </a:t>
            </a:r>
            <a:r>
              <a:rPr lang="ko-KR" altLang="en-US" dirty="0" err="1" smtClean="0"/>
              <a:t>공극을</a:t>
            </a:r>
            <a:r>
              <a:rPr lang="ko-KR" altLang="en-US" dirty="0" smtClean="0"/>
              <a:t> 미세 물질로 </a:t>
            </a:r>
            <a:r>
              <a:rPr lang="ko-KR" altLang="en-US" dirty="0" err="1" smtClean="0"/>
              <a:t>충진함으로써</a:t>
            </a:r>
            <a:r>
              <a:rPr lang="ko-KR" altLang="en-US" dirty="0" smtClean="0"/>
              <a:t> 물리적인 흡수 및 투수에 대한 저항성을 향상 시킨다</a:t>
            </a:r>
            <a:r>
              <a:rPr lang="en-US" altLang="ko-KR" dirty="0" smtClean="0"/>
              <a:t>.</a:t>
            </a:r>
          </a:p>
          <a:p>
            <a:r>
              <a:rPr lang="ko-KR" altLang="en-US" u="sng" dirty="0" err="1" smtClean="0"/>
              <a:t>워커빌리티</a:t>
            </a:r>
            <a:r>
              <a:rPr lang="ko-KR" altLang="en-US" dirty="0" smtClean="0"/>
              <a:t> 개선에 의한 단위 수량 감소 효과로 경화 후의 </a:t>
            </a:r>
            <a:r>
              <a:rPr lang="ko-KR" altLang="en-US" dirty="0" err="1" smtClean="0"/>
              <a:t>공극을</a:t>
            </a:r>
            <a:r>
              <a:rPr lang="ko-KR" altLang="en-US" dirty="0" smtClean="0"/>
              <a:t> 적게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건조수축 저감 효과가 있어 균열에 대한 저항성이 커진다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787208" cy="9286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SP-Fluid </a:t>
            </a:r>
            <a:r>
              <a:rPr lang="ko-KR" altLang="en-US" dirty="0" smtClean="0"/>
              <a:t>물리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화학적 방수성능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83568" y="530120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워커빌리티란</a:t>
            </a:r>
            <a:r>
              <a:rPr lang="en-US" altLang="ko-KR" dirty="0" smtClean="0"/>
              <a:t>?</a:t>
            </a:r>
            <a:r>
              <a:rPr lang="ko-KR" altLang="en-US" dirty="0" smtClean="0">
                <a:solidFill>
                  <a:srgbClr val="FF0000"/>
                </a:solidFill>
              </a:rPr>
              <a:t>콘크리트를 혼합한 다음 운반해서 </a:t>
            </a:r>
            <a:r>
              <a:rPr lang="ko-KR" altLang="en-US" dirty="0" err="1" smtClean="0">
                <a:solidFill>
                  <a:srgbClr val="FF0000"/>
                </a:solidFill>
              </a:rPr>
              <a:t>다져넣을</a:t>
            </a:r>
            <a:r>
              <a:rPr lang="ko-KR" altLang="en-US" dirty="0" smtClean="0">
                <a:solidFill>
                  <a:srgbClr val="FF0000"/>
                </a:solidFill>
              </a:rPr>
              <a:t> 때까지 시공성의 좋고 나쁨을 나타내는 성질</a:t>
            </a:r>
            <a:r>
              <a:rPr lang="ko-KR" altLang="en-US" dirty="0" smtClean="0"/>
              <a:t> 즉 콘크리트의 </a:t>
            </a:r>
            <a:r>
              <a:rPr lang="ko-KR" altLang="en-US" dirty="0" err="1" smtClean="0"/>
              <a:t>시공성을</a:t>
            </a:r>
            <a:r>
              <a:rPr lang="ko-KR" altLang="en-US" dirty="0" smtClean="0"/>
              <a:t> 말하는데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시공성의 좋고 나쁨은 작업의 용이한 정도 및 재료의 분리에 저항하는 정도로 나타난다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포장단위</a:t>
            </a:r>
            <a:endParaRPr lang="ko-KR" altLang="en-US" dirty="0"/>
          </a:p>
        </p:txBody>
      </p:sp>
      <p:pic>
        <p:nvPicPr>
          <p:cNvPr id="4" name="내용 개체 틀 3" descr="SDC123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916832"/>
            <a:ext cx="3240360" cy="3024336"/>
          </a:xfrm>
        </p:spPr>
      </p:pic>
      <p:sp>
        <p:nvSpPr>
          <p:cNvPr id="5" name="TextBox 4"/>
          <p:cNvSpPr txBox="1"/>
          <p:nvPr/>
        </p:nvSpPr>
        <p:spPr>
          <a:xfrm>
            <a:off x="1691680" y="558924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*18kg/</a:t>
            </a:r>
            <a:r>
              <a:rPr lang="ko-KR" altLang="en-US" sz="2400" dirty="0" smtClean="0"/>
              <a:t>말</a:t>
            </a:r>
            <a:endParaRPr lang="en-US" altLang="ko-KR" sz="2400" dirty="0" smtClean="0"/>
          </a:p>
          <a:p>
            <a:r>
              <a:rPr lang="en-US" altLang="ko-KR" sz="2400" dirty="0" smtClean="0"/>
              <a:t>*200kg/</a:t>
            </a:r>
            <a:r>
              <a:rPr lang="ko-KR" altLang="en-US" sz="2400" dirty="0" smtClean="0"/>
              <a:t>드럼</a:t>
            </a:r>
            <a:endParaRPr lang="ko-KR" altLang="en-US" sz="2400" dirty="0"/>
          </a:p>
        </p:txBody>
      </p:sp>
      <p:pic>
        <p:nvPicPr>
          <p:cNvPr id="6" name="그림 5" descr="SP-Flu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844824"/>
            <a:ext cx="3168352" cy="3407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SP-Fluid</a:t>
            </a:r>
            <a:r>
              <a:rPr lang="ko-KR" altLang="en-US" dirty="0" smtClean="0"/>
              <a:t>의 사용량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레미콘에 들어가는 </a:t>
            </a:r>
            <a:r>
              <a:rPr lang="ko-KR" altLang="en-US" dirty="0" err="1" smtClean="0"/>
              <a:t>시멘트량의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0.5~1.0%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낮은 수압일 때  </a:t>
            </a:r>
            <a:r>
              <a:rPr lang="en-US" altLang="ko-KR" dirty="0" smtClean="0">
                <a:solidFill>
                  <a:srgbClr val="FF0000"/>
                </a:solidFill>
              </a:rPr>
              <a:t>0.5~0.9%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높은 수압일 때  </a:t>
            </a:r>
            <a:r>
              <a:rPr lang="en-US" altLang="ko-KR" dirty="0" smtClean="0">
                <a:solidFill>
                  <a:srgbClr val="FF0000"/>
                </a:solidFill>
              </a:rPr>
              <a:t>1%</a:t>
            </a:r>
          </a:p>
          <a:p>
            <a:r>
              <a:rPr lang="ko-KR" altLang="en-US" dirty="0" smtClean="0"/>
              <a:t>대략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루베</a:t>
            </a:r>
            <a:r>
              <a:rPr lang="ko-KR" altLang="en-US" dirty="0" smtClean="0"/>
              <a:t> 레미콘에 약</a:t>
            </a:r>
            <a:r>
              <a:rPr lang="en-US" altLang="ko-KR" dirty="0" smtClean="0"/>
              <a:t>300kg</a:t>
            </a:r>
            <a:r>
              <a:rPr lang="ko-KR" altLang="en-US" dirty="0" smtClean="0"/>
              <a:t>정도의 시멘트 함유 </a:t>
            </a:r>
            <a:r>
              <a:rPr lang="en-US" altLang="ko-KR" dirty="0" smtClean="0"/>
              <a:t>= 300kg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1%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3kg </a:t>
            </a:r>
          </a:p>
          <a:p>
            <a:r>
              <a:rPr lang="ko-KR" altLang="en-US" dirty="0" smtClean="0"/>
              <a:t>레미콘 차량 </a:t>
            </a:r>
            <a:r>
              <a:rPr lang="en-US" altLang="ko-KR" dirty="0" smtClean="0"/>
              <a:t>1</a:t>
            </a:r>
            <a:r>
              <a:rPr lang="ko-KR" altLang="en-US" dirty="0" smtClean="0"/>
              <a:t>대 </a:t>
            </a:r>
            <a:r>
              <a:rPr lang="en-US" altLang="ko-KR" dirty="0" smtClean="0"/>
              <a:t>6</a:t>
            </a:r>
            <a:r>
              <a:rPr lang="ko-KR" altLang="en-US" dirty="0" err="1" smtClean="0"/>
              <a:t>루베</a:t>
            </a:r>
            <a:r>
              <a:rPr lang="ko-KR" altLang="en-US" dirty="0" smtClean="0"/>
              <a:t> </a:t>
            </a:r>
            <a:r>
              <a:rPr lang="en-US" altLang="ko-KR" dirty="0" smtClean="0"/>
              <a:t>=&gt;3*6 =18kg 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1646</TotalTime>
  <Words>401</Words>
  <Application>Microsoft Office PowerPoint</Application>
  <PresentationFormat>화면 슬라이드 쇼(4:3)</PresentationFormat>
  <Paragraphs>104</Paragraphs>
  <Slides>11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보자기</vt:lpstr>
      <vt:lpstr>구체 방수제</vt:lpstr>
      <vt:lpstr>구체방수란?</vt:lpstr>
      <vt:lpstr>SP-Fluid의 특성 1</vt:lpstr>
      <vt:lpstr>SP-Fluid의 특성 2</vt:lpstr>
      <vt:lpstr>방수제의 종류</vt:lpstr>
      <vt:lpstr>SP-Fluid 물리,화학적 방수성능 1</vt:lpstr>
      <vt:lpstr>SP-Fluid 물리,화학적 방수성능 2</vt:lpstr>
      <vt:lpstr>포장단위</vt:lpstr>
      <vt:lpstr>SP-Fluid의 사용량</vt:lpstr>
      <vt:lpstr>콘크리트 배합표</vt:lpstr>
      <vt:lpstr>감사합니다.</vt:lpstr>
    </vt:vector>
  </TitlesOfParts>
  <Company>SG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구체 방수제</dc:title>
  <dc:creator>khj</dc:creator>
  <cp:lastModifiedBy>khj</cp:lastModifiedBy>
  <cp:revision>169</cp:revision>
  <dcterms:created xsi:type="dcterms:W3CDTF">2010-10-29T05:01:31Z</dcterms:created>
  <dcterms:modified xsi:type="dcterms:W3CDTF">2010-11-03T08:59:32Z</dcterms:modified>
</cp:coreProperties>
</file>