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257" r:id="rId3"/>
    <p:sldId id="258" r:id="rId4"/>
    <p:sldId id="293" r:id="rId5"/>
    <p:sldId id="268" r:id="rId6"/>
    <p:sldId id="272" r:id="rId7"/>
    <p:sldId id="260" r:id="rId8"/>
    <p:sldId id="269" r:id="rId9"/>
    <p:sldId id="261" r:id="rId10"/>
    <p:sldId id="282" r:id="rId11"/>
    <p:sldId id="292" r:id="rId12"/>
    <p:sldId id="271" r:id="rId13"/>
    <p:sldId id="262" r:id="rId14"/>
    <p:sldId id="284" r:id="rId15"/>
    <p:sldId id="291" r:id="rId16"/>
    <p:sldId id="274" r:id="rId17"/>
    <p:sldId id="263" r:id="rId18"/>
    <p:sldId id="294" r:id="rId19"/>
    <p:sldId id="265" r:id="rId20"/>
    <p:sldId id="267" r:id="rId21"/>
    <p:sldId id="266" r:id="rId22"/>
    <p:sldId id="270" r:id="rId23"/>
    <p:sldId id="285" r:id="rId24"/>
    <p:sldId id="288" r:id="rId25"/>
    <p:sldId id="295" r:id="rId26"/>
    <p:sldId id="286" r:id="rId27"/>
    <p:sldId id="287" r:id="rId28"/>
    <p:sldId id="273" r:id="rId29"/>
    <p:sldId id="290" r:id="rId30"/>
    <p:sldId id="275" r:id="rId31"/>
    <p:sldId id="276" r:id="rId32"/>
    <p:sldId id="277" r:id="rId33"/>
    <p:sldId id="278" r:id="rId34"/>
    <p:sldId id="279" r:id="rId35"/>
    <p:sldId id="280" r:id="rId36"/>
    <p:sldId id="289" r:id="rId37"/>
    <p:sldId id="281" r:id="rId38"/>
    <p:sldId id="283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27" autoAdjust="0"/>
  </p:normalViewPr>
  <p:slideViewPr>
    <p:cSldViewPr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7249B-49D9-4DC5-AB41-B2A486A40F30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20ECA-64C0-48EB-84D3-7741338AB1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1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20ECA-64C0-48EB-84D3-7741338AB14D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66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9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6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2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2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8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1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6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7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D1D6-8371-4FE8-BC65-1033D54BCD9A}" type="datetimeFigureOut">
              <a:rPr lang="ko-KR" altLang="en-US" smtClean="0"/>
              <a:t>2015-07-30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FF38-9145-450E-98F9-FABCE52B655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0510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3" y="0"/>
            <a:ext cx="8497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chaikovsky-Walzer Moderato tempo di val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68" y="15607"/>
            <a:ext cx="4610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2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25"/>
            <a:ext cx="9144000" cy="6407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53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01491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8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78" y="-17802"/>
            <a:ext cx="54276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3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88"/>
            <a:ext cx="9144000" cy="6116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62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66" y="0"/>
            <a:ext cx="495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4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"/>
            <a:ext cx="9144000" cy="550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uploads6.wikipaintings.org/images/valentin-serov/portrait-of-grand-duke-mikhail-nikolayevich-1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47" y="-417"/>
            <a:ext cx="55348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4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0"/>
            <a:ext cx="5351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9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92" y="1892464"/>
            <a:ext cx="2492651" cy="435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32" y="1868098"/>
            <a:ext cx="3336951" cy="4403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1393260" y="6315870"/>
            <a:ext cx="2120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</a:t>
            </a:r>
            <a:r>
              <a:rPr lang="ko-KR" altLang="en-US" b="1" dirty="0"/>
              <a:t> </a:t>
            </a:r>
            <a:r>
              <a:rPr lang="en-US" altLang="ko-KR" b="1" dirty="0"/>
              <a:t>Portrait 1887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5343373" y="6315870"/>
            <a:ext cx="220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Self</a:t>
            </a:r>
            <a:r>
              <a:rPr lang="ko-KR" altLang="en-US" b="1" dirty="0"/>
              <a:t> </a:t>
            </a:r>
            <a:r>
              <a:rPr lang="en-US" altLang="ko-KR" b="1" dirty="0"/>
              <a:t>Portrait 1883 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0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err="1" smtClean="0"/>
              <a:t>Valentin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Alexandrovich</a:t>
            </a:r>
            <a:r>
              <a:rPr lang="en-US" altLang="ko-KR" sz="3200" b="1" dirty="0" smtClean="0"/>
              <a:t> </a:t>
            </a:r>
            <a:r>
              <a:rPr lang="en-US" altLang="ko-KR" sz="3200" b="1" dirty="0" err="1" smtClean="0"/>
              <a:t>Serov</a:t>
            </a:r>
            <a:r>
              <a:rPr lang="en-US" altLang="ko-KR" sz="3200" b="1" dirty="0" smtClean="0"/>
              <a:t>  </a:t>
            </a:r>
            <a:br>
              <a:rPr lang="en-US" altLang="ko-KR" sz="3200" b="1" dirty="0" smtClean="0"/>
            </a:br>
            <a:r>
              <a:rPr lang="en-US" altLang="ko-KR" sz="2000" b="1" dirty="0" smtClean="0"/>
              <a:t>(1865-1911)</a:t>
            </a:r>
            <a:br>
              <a:rPr lang="en-US" altLang="ko-KR" sz="2000" b="1" dirty="0" smtClean="0"/>
            </a:br>
            <a:endParaRPr lang="en-US" altLang="ko-KR" sz="2000" b="1" dirty="0" smtClean="0"/>
          </a:p>
          <a:p>
            <a:pPr algn="ctr"/>
            <a:r>
              <a:rPr lang="en-US" altLang="ko-KR" sz="2400" b="1" dirty="0" smtClean="0"/>
              <a:t>Russian Painter</a:t>
            </a:r>
            <a:br>
              <a:rPr lang="en-US" altLang="ko-KR" sz="2400" b="1" dirty="0" smtClean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45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8"/>
            <a:ext cx="9144000" cy="649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0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0"/>
            <a:ext cx="581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508104" cy="691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7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471"/>
            <a:ext cx="4499992" cy="6847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5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37"/>
            <a:ext cx="5076056" cy="689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30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ullocks, Study - Valentin Se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23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400236" cy="6873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1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3" y="-3484"/>
            <a:ext cx="4471243" cy="6900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0"/>
            <a:ext cx="5472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0"/>
            <a:ext cx="4572001" cy="6913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1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92"/>
            <a:ext cx="52276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138372" y="6309320"/>
            <a:ext cx="2005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/>
              <a:t>Nicola II 1900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596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03" y="0"/>
            <a:ext cx="52832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6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99392"/>
            <a:ext cx="5974983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8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504677" cy="6847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1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0"/>
            <a:ext cx="8794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0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" y="0"/>
            <a:ext cx="6927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9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0"/>
            <a:ext cx="66247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1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0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7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38" y="0"/>
            <a:ext cx="47577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668344" y="63813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734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split orient="vert"/>
      </p:transition>
    </mc:Choice>
    <mc:Fallback xmlns="">
      <p:transition spd="slow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" y="404664"/>
            <a:ext cx="4475684" cy="61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7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572000" cy="6172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7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5644"/>
            <a:ext cx="7341052" cy="687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8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3484"/>
            <a:ext cx="56610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57" y="-171400"/>
            <a:ext cx="9892340" cy="70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-2614"/>
            <a:ext cx="5521841" cy="686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0"/>
            <a:ext cx="8393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2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</Words>
  <Application>Microsoft Office PowerPoint</Application>
  <PresentationFormat>화면 슬라이드 쇼(4:3)</PresentationFormat>
  <Paragraphs>7</Paragraphs>
  <Slides>38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7</cp:revision>
  <dcterms:created xsi:type="dcterms:W3CDTF">2015-07-29T23:56:51Z</dcterms:created>
  <dcterms:modified xsi:type="dcterms:W3CDTF">2015-07-30T05:31:46Z</dcterms:modified>
</cp:coreProperties>
</file>