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5CF4-9D6F-4B6F-8A5D-12295B4B06A4}" type="datetimeFigureOut">
              <a:rPr lang="ko-KR" altLang="en-US" smtClean="0"/>
              <a:t>2014-04-03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9895-36F8-4F3D-8142-FB6FB93EBC7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Jeff Tangen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962150" y="0"/>
            <a:ext cx="52181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Last_concert-St_Mich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ffervescenc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mplazamiento Del Ma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luidit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nnessey Daw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 See The Ligh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owe Down at Low Tid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c Way Fall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ood Indigo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ath to Rivende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uesta Del Sol Pacific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ovimientos De La Noch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flections in the Narrow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0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lalom Cours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1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ocrates Fall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5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fter Glow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s Above, So Below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t the Day's En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ella Ser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urst over Balance Rock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astal Carpe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elicate Sunse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Jeff Tange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 Tangen 1</Template>
  <TotalTime>3</TotalTime>
  <Words>0</Words>
  <Application>Microsoft Office PowerPoint</Application>
  <PresentationFormat>화면 슬라이드 쇼(4:3)</PresentationFormat>
  <Paragraphs>0</Paragraphs>
  <Slides>22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Jeff Tangen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2</cp:revision>
  <dcterms:created xsi:type="dcterms:W3CDTF">2014-04-03T12:16:52Z</dcterms:created>
  <dcterms:modified xsi:type="dcterms:W3CDTF">2014-04-03T12:22:24Z</dcterms:modified>
</cp:coreProperties>
</file>