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97" r:id="rId2"/>
    <p:sldId id="307" r:id="rId3"/>
    <p:sldId id="257" r:id="rId4"/>
    <p:sldId id="259" r:id="rId5"/>
    <p:sldId id="270" r:id="rId6"/>
    <p:sldId id="260" r:id="rId7"/>
    <p:sldId id="263" r:id="rId8"/>
    <p:sldId id="302" r:id="rId9"/>
    <p:sldId id="314" r:id="rId10"/>
    <p:sldId id="313" r:id="rId11"/>
    <p:sldId id="262" r:id="rId12"/>
    <p:sldId id="267" r:id="rId13"/>
    <p:sldId id="264" r:id="rId14"/>
    <p:sldId id="266" r:id="rId15"/>
    <p:sldId id="265" r:id="rId16"/>
    <p:sldId id="268" r:id="rId17"/>
    <p:sldId id="273" r:id="rId18"/>
    <p:sldId id="311" r:id="rId19"/>
    <p:sldId id="308" r:id="rId20"/>
    <p:sldId id="261" r:id="rId21"/>
    <p:sldId id="312" r:id="rId22"/>
    <p:sldId id="276" r:id="rId23"/>
    <p:sldId id="278" r:id="rId24"/>
    <p:sldId id="279" r:id="rId25"/>
    <p:sldId id="280" r:id="rId26"/>
    <p:sldId id="291" r:id="rId27"/>
    <p:sldId id="290" r:id="rId28"/>
    <p:sldId id="292" r:id="rId29"/>
    <p:sldId id="293" r:id="rId30"/>
    <p:sldId id="282" r:id="rId31"/>
    <p:sldId id="286" r:id="rId32"/>
    <p:sldId id="283" r:id="rId33"/>
    <p:sldId id="296" r:id="rId34"/>
    <p:sldId id="306" r:id="rId35"/>
    <p:sldId id="299" r:id="rId36"/>
    <p:sldId id="305" r:id="rId37"/>
  </p:sldIdLst>
  <p:sldSz cx="9144000" cy="6858000" type="screen4x3"/>
  <p:notesSz cx="6858000" cy="9144000"/>
  <p:photoAlbum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38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093A2-91A4-4861-B419-0FA9D355B42B}" type="datetimeFigureOut">
              <a:rPr lang="ko-KR" altLang="en-US" smtClean="0"/>
              <a:t>2014-11-27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7820BA-D9B8-4721-ACDA-DFCFCB4662A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6875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820BA-D9B8-4721-ACDA-DFCFCB4662A4}" type="slidenum">
              <a:rPr lang="ko-KR" altLang="en-US" smtClean="0"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3119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173D7-7D96-46FA-B095-77695FB4F75E}" type="datetimeFigureOut">
              <a:rPr lang="ko-KR" altLang="en-US" smtClean="0"/>
              <a:t>2014-11-27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5098C-2193-4D98-A0AD-56AD68C0AF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727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173D7-7D96-46FA-B095-77695FB4F75E}" type="datetimeFigureOut">
              <a:rPr lang="ko-KR" altLang="en-US" smtClean="0"/>
              <a:t>2014-11-27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5098C-2193-4D98-A0AD-56AD68C0AF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948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173D7-7D96-46FA-B095-77695FB4F75E}" type="datetimeFigureOut">
              <a:rPr lang="ko-KR" altLang="en-US" smtClean="0"/>
              <a:t>2014-11-27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5098C-2193-4D98-A0AD-56AD68C0AF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565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173D7-7D96-46FA-B095-77695FB4F75E}" type="datetimeFigureOut">
              <a:rPr lang="ko-KR" altLang="en-US" smtClean="0"/>
              <a:t>2014-11-27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5098C-2193-4D98-A0AD-56AD68C0AF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441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173D7-7D96-46FA-B095-77695FB4F75E}" type="datetimeFigureOut">
              <a:rPr lang="ko-KR" altLang="en-US" smtClean="0"/>
              <a:t>2014-11-27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5098C-2193-4D98-A0AD-56AD68C0AF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505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173D7-7D96-46FA-B095-77695FB4F75E}" type="datetimeFigureOut">
              <a:rPr lang="ko-KR" altLang="en-US" smtClean="0"/>
              <a:t>2014-11-27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5098C-2193-4D98-A0AD-56AD68C0AF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830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173D7-7D96-46FA-B095-77695FB4F75E}" type="datetimeFigureOut">
              <a:rPr lang="ko-KR" altLang="en-US" smtClean="0"/>
              <a:t>2014-11-27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5098C-2193-4D98-A0AD-56AD68C0AF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508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173D7-7D96-46FA-B095-77695FB4F75E}" type="datetimeFigureOut">
              <a:rPr lang="ko-KR" altLang="en-US" smtClean="0"/>
              <a:t>2014-11-27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5098C-2193-4D98-A0AD-56AD68C0AF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614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173D7-7D96-46FA-B095-77695FB4F75E}" type="datetimeFigureOut">
              <a:rPr lang="ko-KR" altLang="en-US" smtClean="0"/>
              <a:t>2014-11-27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5098C-2193-4D98-A0AD-56AD68C0AF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834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173D7-7D96-46FA-B095-77695FB4F75E}" type="datetimeFigureOut">
              <a:rPr lang="ko-KR" altLang="en-US" smtClean="0"/>
              <a:t>2014-11-27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5098C-2193-4D98-A0AD-56AD68C0AF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320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173D7-7D96-46FA-B095-77695FB4F75E}" type="datetimeFigureOut">
              <a:rPr lang="ko-KR" altLang="en-US" smtClean="0"/>
              <a:t>2014-11-27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5098C-2193-4D98-A0AD-56AD68C0AF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539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173D7-7D96-46FA-B095-77695FB4F75E}" type="datetimeFigureOut">
              <a:rPr lang="ko-KR" altLang="en-US" smtClean="0"/>
              <a:t>2014-11-27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5098C-2193-4D98-A0AD-56AD68C0AF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6741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a/a8/Jose_Benlliure_y_Gil_self-portrai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5604544" cy="521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5856064" y="1340768"/>
            <a:ext cx="328793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600" b="1" dirty="0" smtClean="0"/>
              <a:t>José </a:t>
            </a:r>
            <a:r>
              <a:rPr lang="en-US" altLang="ko-KR" sz="3600" b="1" dirty="0" err="1" smtClean="0"/>
              <a:t>Benlliure</a:t>
            </a:r>
            <a:r>
              <a:rPr lang="en-US" altLang="ko-KR" sz="3600" b="1" dirty="0" smtClean="0"/>
              <a:t> y Gil</a:t>
            </a:r>
            <a:r>
              <a:rPr lang="en-US" altLang="ko-KR" sz="3600" dirty="0" smtClean="0"/>
              <a:t>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sz="2000" b="1" dirty="0" smtClean="0"/>
              <a:t>(1858-1937)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en-US" altLang="ko-KR" dirty="0" smtClean="0"/>
          </a:p>
          <a:p>
            <a:pPr algn="ctr"/>
            <a:endParaRPr lang="en-US" altLang="ko-KR" sz="2400" b="1" dirty="0"/>
          </a:p>
          <a:p>
            <a:pPr algn="ctr"/>
            <a:r>
              <a:rPr lang="en-US" altLang="ko-KR" sz="2400" b="1" dirty="0" smtClean="0"/>
              <a:t>Spanish(Valencia) painter</a:t>
            </a:r>
            <a:endParaRPr lang="ko-KR" altLang="en-US" sz="2400" b="1" dirty="0"/>
          </a:p>
        </p:txBody>
      </p:sp>
      <p:pic>
        <p:nvPicPr>
          <p:cNvPr id="3" name="Symphomic__Rock_Orchestra_-_Lady_in_Red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972616" y="5949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18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45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256" y="-212527"/>
            <a:ext cx="6045820" cy="3816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http://www.peintures-tableaux.com/pic/Les%20peintures%20classees%20selon%20les%20chefs-doeuvre/Gil%20Jose%20Benlliure%20y_Spain_1855-1937/0-A-Carnival-En-Rome-Jose-Benlliure-Y-Gi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322" y="3603897"/>
            <a:ext cx="5649857" cy="326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93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3" y="0"/>
            <a:ext cx="85232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820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488"/>
            <a:ext cx="9144000" cy="5915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007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1850"/>
            <a:ext cx="9144000" cy="519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702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688"/>
            <a:ext cx="9144000" cy="6270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466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688"/>
            <a:ext cx="9144000" cy="5508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229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9450"/>
            <a:ext cx="9144000" cy="5499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001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788"/>
            <a:ext cx="9144000" cy="6194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305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wikigallery.org/paintings/374501-375000/374621/paintin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-269975"/>
            <a:ext cx="4427984" cy="712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16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4.bp.blogspot.com/-oZvwUnVDLSY/UoQpiIof0GI/AAAAAAAAMxw/56Xa6-S0Kyk/s1600/Jos%C3%A9+Benlliure+Gil+(Valencia,+1855+-+1937)+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70" y="-171400"/>
            <a:ext cx="9154269" cy="719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29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fotos.subefotos.com/a35ef1c3cf2deaffc55c1dcc3bba199e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" y="476672"/>
            <a:ext cx="9174791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31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091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prints.encore-editions.com/500/0/jose-benlliure-y-gil-spanish-painter-paintings-the-generosity-of-the-chur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416"/>
            <a:ext cx="9252520" cy="734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46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788"/>
            <a:ext cx="9144000" cy="5686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567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288"/>
            <a:ext cx="9144000" cy="58118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669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6600"/>
            <a:ext cx="9144000" cy="538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718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788"/>
            <a:ext cx="9144000" cy="64468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538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306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7525"/>
            <a:ext cx="9144000" cy="5822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08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38" y="0"/>
            <a:ext cx="86693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686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" y="0"/>
            <a:ext cx="86296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850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 Gil_Jose_Benlliure_El_descanso_en_la_marcha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50"/>
            <a:ext cx="9144000" cy="65389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91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6957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97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3" y="0"/>
            <a:ext cx="82565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987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4663"/>
            <a:ext cx="9144000" cy="5907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878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588" y="0"/>
            <a:ext cx="55832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304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177.photobucket.com/albums/w214/TrianaPhotos/-%20-%20780%20-%20Blog%203/780JoseacuteBenlliureGil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82"/>
            <a:ext cx="83975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35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ramingpainting.com/Uploadpic/Jose%20Benlliure%20y%20Gil/big/Sacerdote%20revesti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20688"/>
            <a:ext cx="4301727" cy="577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artmight.com/albums/2011-02-07/art-upload-2/g/Gil-Jose-Benlliure-Y/Gil-Jose-Benlliure-Cardenal-roman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97" y="620688"/>
            <a:ext cx="4865229" cy="577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23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fineartlib.info/plugins/p17_image_gallery/images/4/11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0"/>
            <a:ext cx="66361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8172400" y="6309320"/>
            <a:ext cx="665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i="1" dirty="0"/>
              <a:t>END</a:t>
            </a:r>
            <a:endParaRPr lang="ko-KR" altLang="en-US" b="1" i="1" dirty="0"/>
          </a:p>
        </p:txBody>
      </p:sp>
    </p:spTree>
    <p:extLst>
      <p:ext uri="{BB962C8B-B14F-4D97-AF65-F5344CB8AC3E}">
        <p14:creationId xmlns:p14="http://schemas.microsoft.com/office/powerpoint/2010/main" val="355678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1000">
        <p:blinds dir="vert"/>
      </p:transition>
    </mc:Choice>
    <mc:Fallback xmlns="">
      <p:transition spd="slow" advTm="31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638"/>
            <a:ext cx="9144000" cy="5800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683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9144000" cy="624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629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300"/>
            <a:ext cx="9144000" cy="63738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344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2788"/>
            <a:ext cx="9144000" cy="54308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810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2.bp.blogspot.com/-csP_EtbVb_Q/Uw465_OhNhI/AAAAAAAAiF4/ok32mP8jqLE/s1600/Jos%C3%A9+Benlliure+y+Gil+-+The+Carnival+in+Rome,+18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30" y="-15188"/>
            <a:ext cx="9753599" cy="687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2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media-cache-ak0.pinimg.com/736x/0a/60/b0/0a60b0000614e350b710c43ac5ea8b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52" y="181223"/>
            <a:ext cx="95415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04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6</Words>
  <Application>Microsoft Office PowerPoint</Application>
  <PresentationFormat>화면 슬라이드 쇼(4:3)</PresentationFormat>
  <Paragraphs>5</Paragraphs>
  <Slides>36</Slides>
  <Notes>1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36</vt:i4>
      </vt:variant>
    </vt:vector>
  </HeadingPairs>
  <TitlesOfParts>
    <vt:vector size="37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José Benlliure y Gil (1858 Valencia–1937 Valencia), Spanish painter.사진 앨범</dc:title>
  <dc:creator>Registered User</dc:creator>
  <cp:lastModifiedBy>Registered User</cp:lastModifiedBy>
  <cp:revision>11</cp:revision>
  <dcterms:created xsi:type="dcterms:W3CDTF">2014-11-27T00:32:53Z</dcterms:created>
  <dcterms:modified xsi:type="dcterms:W3CDTF">2014-11-27T07:52:37Z</dcterms:modified>
</cp:coreProperties>
</file>