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9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DF9F8E-5897-433E-A52F-5ED4079DF14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8B7C695-5AF7-48DA-A1DA-B48D98B5AB93}">
      <dgm:prSet phldrT="[텍스트]" custT="1"/>
      <dgm:spPr>
        <a:solidFill>
          <a:srgbClr val="92D050"/>
        </a:solidFill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400" b="1" dirty="0" err="1" smtClean="0">
              <a:solidFill>
                <a:schemeClr val="tx1"/>
              </a:solidFill>
            </a:rPr>
            <a:t>와즈라워터</a:t>
          </a:r>
          <a:endParaRPr lang="ko-KR" altLang="en-US" sz="1400" b="1" dirty="0">
            <a:solidFill>
              <a:schemeClr val="tx1"/>
            </a:solidFill>
          </a:endParaRPr>
        </a:p>
      </dgm:t>
    </dgm:pt>
    <dgm:pt modelId="{A52BD12B-A5FB-4843-AC92-D8F139D00555}" type="parTrans" cxnId="{9B2E15F8-8F5F-4A68-B78C-F56577335AE4}">
      <dgm:prSet/>
      <dgm:spPr/>
      <dgm:t>
        <a:bodyPr/>
        <a:lstStyle/>
        <a:p>
          <a:pPr latinLnBrk="1"/>
          <a:endParaRPr lang="ko-KR" altLang="en-US"/>
        </a:p>
      </dgm:t>
    </dgm:pt>
    <dgm:pt modelId="{5704162E-F587-4CB3-8AA2-A00C91EDE275}" type="sibTrans" cxnId="{9B2E15F8-8F5F-4A68-B78C-F56577335AE4}">
      <dgm:prSet/>
      <dgm:spPr/>
      <dgm:t>
        <a:bodyPr/>
        <a:lstStyle/>
        <a:p>
          <a:pPr latinLnBrk="1"/>
          <a:endParaRPr lang="ko-KR" altLang="en-US"/>
        </a:p>
      </dgm:t>
    </dgm:pt>
    <dgm:pt modelId="{CB2F1435-ECFB-4B68-8B82-98FF7928A3CC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다량의 </a:t>
          </a:r>
          <a:r>
            <a:rPr lang="ko-KR" altLang="en-US" sz="1400" dirty="0" err="1" smtClean="0">
              <a:solidFill>
                <a:schemeClr val="tx1"/>
              </a:solidFill>
            </a:rPr>
            <a:t>용존산소</a:t>
          </a:r>
          <a:r>
            <a:rPr lang="ko-KR" altLang="en-US" sz="1400" dirty="0" smtClean="0">
              <a:solidFill>
                <a:schemeClr val="tx1"/>
              </a:solidFill>
            </a:rPr>
            <a:t> 공급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3DBD29F7-6866-4974-86F2-0BA08127B3CD}" type="parTrans" cxnId="{E685C487-7327-49DD-8838-44A3B48B0C67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1"/>
          <a:endParaRPr lang="ko-KR" altLang="en-US"/>
        </a:p>
      </dgm:t>
    </dgm:pt>
    <dgm:pt modelId="{E602E3A6-EF4B-44F4-98DF-7AF9D9D96EBB}" type="sibTrans" cxnId="{E685C487-7327-49DD-8838-44A3B48B0C67}">
      <dgm:prSet/>
      <dgm:spPr/>
      <dgm:t>
        <a:bodyPr/>
        <a:lstStyle/>
        <a:p>
          <a:pPr latinLnBrk="1"/>
          <a:endParaRPr lang="ko-KR" altLang="en-US"/>
        </a:p>
      </dgm:t>
    </dgm:pt>
    <dgm:pt modelId="{981E5A03-C933-4FE4-AB94-8027365B5BBC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바이러스</a:t>
          </a:r>
          <a:r>
            <a:rPr lang="en-US" altLang="ko-KR" sz="1400" dirty="0" smtClean="0">
              <a:solidFill>
                <a:schemeClr val="tx1"/>
              </a:solidFill>
            </a:rPr>
            <a:t>,</a:t>
          </a:r>
        </a:p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세균 살균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FE299578-20E0-4249-B3DD-17DE7ADD2F0C}" type="parTrans" cxnId="{2C2F60D5-315D-4484-9578-10994977F7A6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1"/>
          <a:endParaRPr lang="ko-KR" altLang="en-US"/>
        </a:p>
      </dgm:t>
    </dgm:pt>
    <dgm:pt modelId="{B19302A3-E7AA-42AF-965D-29F4785D121E}" type="sibTrans" cxnId="{2C2F60D5-315D-4484-9578-10994977F7A6}">
      <dgm:prSet/>
      <dgm:spPr/>
      <dgm:t>
        <a:bodyPr/>
        <a:lstStyle/>
        <a:p>
          <a:pPr latinLnBrk="1"/>
          <a:endParaRPr lang="ko-KR" altLang="en-US"/>
        </a:p>
      </dgm:t>
    </dgm:pt>
    <dgm:pt modelId="{06F22E82-1660-4FEE-BC53-8491255319C2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클러스터 </a:t>
          </a:r>
          <a:endParaRPr lang="en-US" altLang="ko-KR" sz="1400" dirty="0" smtClean="0">
            <a:solidFill>
              <a:schemeClr val="tx1"/>
            </a:solidFill>
          </a:endParaRPr>
        </a:p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작용</a:t>
          </a:r>
          <a:r>
            <a:rPr lang="en-US" altLang="ko-KR" sz="1100" dirty="0" smtClean="0">
              <a:solidFill>
                <a:schemeClr val="tx1"/>
              </a:solidFill>
            </a:rPr>
            <a:t>(</a:t>
          </a:r>
          <a:r>
            <a:rPr lang="ko-KR" altLang="en-US" sz="1100" dirty="0" err="1" smtClean="0">
              <a:solidFill>
                <a:schemeClr val="tx1"/>
              </a:solidFill>
            </a:rPr>
            <a:t>물분자를</a:t>
          </a:r>
          <a:r>
            <a:rPr lang="ko-KR" altLang="en-US" sz="1100" dirty="0" smtClean="0">
              <a:solidFill>
                <a:schemeClr val="tx1"/>
              </a:solidFill>
            </a:rPr>
            <a:t> </a:t>
          </a:r>
          <a:r>
            <a:rPr lang="ko-KR" altLang="en-US" sz="1100" dirty="0" err="1" smtClean="0">
              <a:solidFill>
                <a:schemeClr val="tx1"/>
              </a:solidFill>
            </a:rPr>
            <a:t>초미세분자로</a:t>
          </a:r>
          <a:r>
            <a:rPr lang="ko-KR" altLang="en-US" sz="1100" dirty="0" smtClean="0">
              <a:solidFill>
                <a:schemeClr val="tx1"/>
              </a:solidFill>
            </a:rPr>
            <a:t> 분해시킴</a:t>
          </a:r>
          <a:r>
            <a:rPr lang="en-US" altLang="ko-KR" sz="1100" dirty="0" smtClean="0">
              <a:solidFill>
                <a:schemeClr val="tx1"/>
              </a:solidFill>
            </a:rPr>
            <a:t>)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26EE5922-1756-4F3A-BC16-306FCF038A46}" type="parTrans" cxnId="{F43CE0C5-B1DA-4BCB-AB04-B3EEA3151D09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1"/>
          <a:endParaRPr lang="ko-KR" altLang="en-US"/>
        </a:p>
      </dgm:t>
    </dgm:pt>
    <dgm:pt modelId="{FB2BD130-73D1-4CED-A1E4-35129A65B86C}" type="sibTrans" cxnId="{F43CE0C5-B1DA-4BCB-AB04-B3EEA3151D09}">
      <dgm:prSet/>
      <dgm:spPr/>
      <dgm:t>
        <a:bodyPr/>
        <a:lstStyle/>
        <a:p>
          <a:pPr latinLnBrk="1"/>
          <a:endParaRPr lang="ko-KR" altLang="en-US"/>
        </a:p>
      </dgm:t>
    </dgm:pt>
    <dgm:pt modelId="{FAE51040-9EF8-4EEF-BECA-BD0324D43693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물속의 중금속</a:t>
          </a:r>
          <a:r>
            <a:rPr lang="en-US" altLang="ko-KR" sz="1100" dirty="0" smtClean="0">
              <a:solidFill>
                <a:schemeClr val="tx1"/>
              </a:solidFill>
            </a:rPr>
            <a:t>(Ca </a:t>
          </a:r>
          <a:r>
            <a:rPr lang="en-US" altLang="ko-KR" sz="1100" baseline="30000" dirty="0" smtClean="0">
              <a:solidFill>
                <a:schemeClr val="tx1"/>
              </a:solidFill>
            </a:rPr>
            <a:t>2+,</a:t>
          </a:r>
          <a:r>
            <a:rPr lang="ko-KR" altLang="en-US" sz="1100" dirty="0" smtClean="0">
              <a:solidFill>
                <a:schemeClr val="tx1"/>
              </a:solidFill>
            </a:rPr>
            <a:t> </a:t>
          </a:r>
          <a:r>
            <a:rPr lang="en-US" altLang="ko-KR" sz="1100" dirty="0" smtClean="0">
              <a:solidFill>
                <a:schemeClr val="tx1"/>
              </a:solidFill>
            </a:rPr>
            <a:t>Mg </a:t>
          </a:r>
          <a:r>
            <a:rPr lang="en-US" altLang="ko-KR" sz="1100" baseline="30000" dirty="0" smtClean="0">
              <a:solidFill>
                <a:schemeClr val="tx1"/>
              </a:solidFill>
            </a:rPr>
            <a:t>2+,</a:t>
          </a:r>
          <a:r>
            <a:rPr lang="ko-KR" altLang="en-US" sz="1100" dirty="0" smtClean="0">
              <a:solidFill>
                <a:schemeClr val="tx1"/>
              </a:solidFill>
            </a:rPr>
            <a:t> </a:t>
          </a:r>
          <a:r>
            <a:rPr lang="en-US" altLang="ko-KR" sz="1100" dirty="0" smtClean="0">
              <a:solidFill>
                <a:schemeClr val="tx1"/>
              </a:solidFill>
            </a:rPr>
            <a:t>Zn </a:t>
          </a:r>
          <a:r>
            <a:rPr lang="en-US" altLang="ko-KR" sz="1100" baseline="30000" dirty="0" smtClean="0">
              <a:solidFill>
                <a:schemeClr val="tx1"/>
              </a:solidFill>
            </a:rPr>
            <a:t>2+ )</a:t>
          </a:r>
          <a:r>
            <a:rPr lang="ko-KR" altLang="en-US" sz="1100" dirty="0" smtClean="0">
              <a:solidFill>
                <a:schemeClr val="tx1"/>
              </a:solidFill>
            </a:rPr>
            <a:t> 등 제거</a:t>
          </a:r>
          <a:endParaRPr lang="en-US" altLang="ko-KR" sz="1100" dirty="0" smtClean="0">
            <a:solidFill>
              <a:schemeClr val="tx1"/>
            </a:solidFill>
          </a:endParaRPr>
        </a:p>
      </dgm:t>
    </dgm:pt>
    <dgm:pt modelId="{80C39ECA-65D6-4D5C-838E-786376D71DBF}" type="parTrans" cxnId="{9C0AD362-AE17-443F-801C-D3876019CEE9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1"/>
          <a:endParaRPr lang="ko-KR" altLang="en-US"/>
        </a:p>
      </dgm:t>
    </dgm:pt>
    <dgm:pt modelId="{13900264-1EAE-4B19-A1CA-6D8B2E27CD5C}" type="sibTrans" cxnId="{9C0AD362-AE17-443F-801C-D3876019CEE9}">
      <dgm:prSet/>
      <dgm:spPr/>
      <dgm:t>
        <a:bodyPr/>
        <a:lstStyle/>
        <a:p>
          <a:pPr latinLnBrk="1"/>
          <a:endParaRPr lang="ko-KR" altLang="en-US"/>
        </a:p>
      </dgm:t>
    </dgm:pt>
    <dgm:pt modelId="{FE5EA009-B769-4E92-90D9-3E361E58A0A5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산화질소 </a:t>
          </a:r>
          <a:endParaRPr lang="en-US" altLang="ko-KR" sz="1400" dirty="0" smtClean="0">
            <a:solidFill>
              <a:schemeClr val="tx1"/>
            </a:solidFill>
          </a:endParaRPr>
        </a:p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함유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52A10452-B9FD-4598-AC0D-14A81E76FC8E}" type="parTrans" cxnId="{BF340DBC-DBAE-430C-A698-D932D0EBD1A2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latinLnBrk="1"/>
          <a:endParaRPr lang="ko-KR" altLang="en-US"/>
        </a:p>
      </dgm:t>
    </dgm:pt>
    <dgm:pt modelId="{D97BFAFE-A3F0-4B07-90FA-97EE0D0EE57D}" type="sibTrans" cxnId="{BF340DBC-DBAE-430C-A698-D932D0EBD1A2}">
      <dgm:prSet/>
      <dgm:spPr/>
      <dgm:t>
        <a:bodyPr/>
        <a:lstStyle/>
        <a:p>
          <a:pPr latinLnBrk="1"/>
          <a:endParaRPr lang="ko-KR" altLang="en-US"/>
        </a:p>
      </dgm:t>
    </dgm:pt>
    <dgm:pt modelId="{1E7E55FF-703F-42F9-8B2A-8531766C9AF2}" type="pres">
      <dgm:prSet presAssocID="{FBDF9F8E-5897-433E-A52F-5ED4079DF14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BA9EA58-F11F-4FA4-B0B2-14FF92F0F758}" type="pres">
      <dgm:prSet presAssocID="{38B7C695-5AF7-48DA-A1DA-B48D98B5AB93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3C856F49-1AB8-4D32-B7EC-4835EB585C1E}" type="pres">
      <dgm:prSet presAssocID="{3DBD29F7-6866-4974-86F2-0BA08127B3CD}" presName="par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03C98604-CBF3-49E6-AD47-C40E8583854A}" type="pres">
      <dgm:prSet presAssocID="{3DBD29F7-6866-4974-86F2-0BA08127B3CD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F31F1A0A-037A-4958-AB1F-120077D2FAAF}" type="pres">
      <dgm:prSet presAssocID="{CB2F1435-ECFB-4B68-8B82-98FF7928A3C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972369-E071-4983-9548-EC68FED2725E}" type="pres">
      <dgm:prSet presAssocID="{52A10452-B9FD-4598-AC0D-14A81E76FC8E}" presName="par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9A064990-B68E-4CC5-9A6F-20148A7D241A}" type="pres">
      <dgm:prSet presAssocID="{52A10452-B9FD-4598-AC0D-14A81E76FC8E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7BE5A2F9-73AB-43B6-98DF-0209F5B72304}" type="pres">
      <dgm:prSet presAssocID="{FE5EA009-B769-4E92-90D9-3E361E58A0A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74D559-D7DE-4F89-9D5C-84152EEDAB08}" type="pres">
      <dgm:prSet presAssocID="{FE299578-20E0-4249-B3DD-17DE7ADD2F0C}" presName="par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F32A131A-6B44-46E6-9A5C-5CED3A6BB486}" type="pres">
      <dgm:prSet presAssocID="{FE299578-20E0-4249-B3DD-17DE7ADD2F0C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17D5FAE5-1B05-4790-A664-CA5F0D0F27AF}" type="pres">
      <dgm:prSet presAssocID="{981E5A03-C933-4FE4-AB94-8027365B5BB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59CA8C-3BE4-4D76-9F96-394A079371DE}" type="pres">
      <dgm:prSet presAssocID="{26EE5922-1756-4F3A-BC16-306FCF038A46}" presName="par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013EA63E-6036-467A-9659-A973067B207C}" type="pres">
      <dgm:prSet presAssocID="{26EE5922-1756-4F3A-BC16-306FCF038A46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8471A107-E71D-4762-9E56-95A581F25F65}" type="pres">
      <dgm:prSet presAssocID="{06F22E82-1660-4FEE-BC53-8491255319C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120CE1C-1AFD-4592-B6C7-7C0E9D0BAC64}" type="pres">
      <dgm:prSet presAssocID="{80C39ECA-65D6-4D5C-838E-786376D71DBF}" presName="par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BA77ED5A-784F-4750-A507-B7CDA43306F8}" type="pres">
      <dgm:prSet presAssocID="{80C39ECA-65D6-4D5C-838E-786376D71DBF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42674DB3-38C0-4CD0-BF3C-69BEAB5B1831}" type="pres">
      <dgm:prSet presAssocID="{FAE51040-9EF8-4EEF-BECA-BD0324D4369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846ACED-E95C-4EC3-B35A-26B9C2C7D44C}" type="presOf" srcId="{80C39ECA-65D6-4D5C-838E-786376D71DBF}" destId="{C120CE1C-1AFD-4592-B6C7-7C0E9D0BAC64}" srcOrd="0" destOrd="0" presId="urn:microsoft.com/office/officeart/2005/8/layout/radial5"/>
    <dgm:cxn modelId="{F43CE0C5-B1DA-4BCB-AB04-B3EEA3151D09}" srcId="{38B7C695-5AF7-48DA-A1DA-B48D98B5AB93}" destId="{06F22E82-1660-4FEE-BC53-8491255319C2}" srcOrd="3" destOrd="0" parTransId="{26EE5922-1756-4F3A-BC16-306FCF038A46}" sibTransId="{FB2BD130-73D1-4CED-A1E4-35129A65B86C}"/>
    <dgm:cxn modelId="{951037E2-47DD-42EB-80E3-522DDABD5C16}" type="presOf" srcId="{06F22E82-1660-4FEE-BC53-8491255319C2}" destId="{8471A107-E71D-4762-9E56-95A581F25F65}" srcOrd="0" destOrd="0" presId="urn:microsoft.com/office/officeart/2005/8/layout/radial5"/>
    <dgm:cxn modelId="{BF340DBC-DBAE-430C-A698-D932D0EBD1A2}" srcId="{38B7C695-5AF7-48DA-A1DA-B48D98B5AB93}" destId="{FE5EA009-B769-4E92-90D9-3E361E58A0A5}" srcOrd="1" destOrd="0" parTransId="{52A10452-B9FD-4598-AC0D-14A81E76FC8E}" sibTransId="{D97BFAFE-A3F0-4B07-90FA-97EE0D0EE57D}"/>
    <dgm:cxn modelId="{9C0AD362-AE17-443F-801C-D3876019CEE9}" srcId="{38B7C695-5AF7-48DA-A1DA-B48D98B5AB93}" destId="{FAE51040-9EF8-4EEF-BECA-BD0324D43693}" srcOrd="4" destOrd="0" parTransId="{80C39ECA-65D6-4D5C-838E-786376D71DBF}" sibTransId="{13900264-1EAE-4B19-A1CA-6D8B2E27CD5C}"/>
    <dgm:cxn modelId="{D0DB1450-A93F-46CD-AFF0-C8080D50DEC1}" type="presOf" srcId="{26EE5922-1756-4F3A-BC16-306FCF038A46}" destId="{013EA63E-6036-467A-9659-A973067B207C}" srcOrd="1" destOrd="0" presId="urn:microsoft.com/office/officeart/2005/8/layout/radial5"/>
    <dgm:cxn modelId="{4738C522-87AC-4E69-B71F-8698439396EC}" type="presOf" srcId="{52A10452-B9FD-4598-AC0D-14A81E76FC8E}" destId="{E1972369-E071-4983-9548-EC68FED2725E}" srcOrd="0" destOrd="0" presId="urn:microsoft.com/office/officeart/2005/8/layout/radial5"/>
    <dgm:cxn modelId="{AEADB932-6D46-4AC3-84F9-F6555FDC5799}" type="presOf" srcId="{CB2F1435-ECFB-4B68-8B82-98FF7928A3CC}" destId="{F31F1A0A-037A-4958-AB1F-120077D2FAAF}" srcOrd="0" destOrd="0" presId="urn:microsoft.com/office/officeart/2005/8/layout/radial5"/>
    <dgm:cxn modelId="{59E37A55-AD67-4F7B-948E-FD2D728FF7E9}" type="presOf" srcId="{FE5EA009-B769-4E92-90D9-3E361E58A0A5}" destId="{7BE5A2F9-73AB-43B6-98DF-0209F5B72304}" srcOrd="0" destOrd="0" presId="urn:microsoft.com/office/officeart/2005/8/layout/radial5"/>
    <dgm:cxn modelId="{E685C487-7327-49DD-8838-44A3B48B0C67}" srcId="{38B7C695-5AF7-48DA-A1DA-B48D98B5AB93}" destId="{CB2F1435-ECFB-4B68-8B82-98FF7928A3CC}" srcOrd="0" destOrd="0" parTransId="{3DBD29F7-6866-4974-86F2-0BA08127B3CD}" sibTransId="{E602E3A6-EF4B-44F4-98DF-7AF9D9D96EBB}"/>
    <dgm:cxn modelId="{F3C0F18B-37C8-4C55-A6CD-5F22F81F5A28}" type="presOf" srcId="{981E5A03-C933-4FE4-AB94-8027365B5BBC}" destId="{17D5FAE5-1B05-4790-A664-CA5F0D0F27AF}" srcOrd="0" destOrd="0" presId="urn:microsoft.com/office/officeart/2005/8/layout/radial5"/>
    <dgm:cxn modelId="{E375CFA0-D025-4CC1-A01E-570D50A87693}" type="presOf" srcId="{3DBD29F7-6866-4974-86F2-0BA08127B3CD}" destId="{3C856F49-1AB8-4D32-B7EC-4835EB585C1E}" srcOrd="0" destOrd="0" presId="urn:microsoft.com/office/officeart/2005/8/layout/radial5"/>
    <dgm:cxn modelId="{3C25AE5E-29CD-476C-8011-F7DF57C97868}" type="presOf" srcId="{3DBD29F7-6866-4974-86F2-0BA08127B3CD}" destId="{03C98604-CBF3-49E6-AD47-C40E8583854A}" srcOrd="1" destOrd="0" presId="urn:microsoft.com/office/officeart/2005/8/layout/radial5"/>
    <dgm:cxn modelId="{2C2F60D5-315D-4484-9578-10994977F7A6}" srcId="{38B7C695-5AF7-48DA-A1DA-B48D98B5AB93}" destId="{981E5A03-C933-4FE4-AB94-8027365B5BBC}" srcOrd="2" destOrd="0" parTransId="{FE299578-20E0-4249-B3DD-17DE7ADD2F0C}" sibTransId="{B19302A3-E7AA-42AF-965D-29F4785D121E}"/>
    <dgm:cxn modelId="{8B3E97FC-D026-402E-9C1D-0D550583AAC7}" type="presOf" srcId="{FAE51040-9EF8-4EEF-BECA-BD0324D43693}" destId="{42674DB3-38C0-4CD0-BF3C-69BEAB5B1831}" srcOrd="0" destOrd="0" presId="urn:microsoft.com/office/officeart/2005/8/layout/radial5"/>
    <dgm:cxn modelId="{03D9238E-227B-4E00-B3C4-0E6C42ACCEBE}" type="presOf" srcId="{FBDF9F8E-5897-433E-A52F-5ED4079DF14D}" destId="{1E7E55FF-703F-42F9-8B2A-8531766C9AF2}" srcOrd="0" destOrd="0" presId="urn:microsoft.com/office/officeart/2005/8/layout/radial5"/>
    <dgm:cxn modelId="{CCBF889E-B60C-47F1-B1AB-1571BB4542A9}" type="presOf" srcId="{26EE5922-1756-4F3A-BC16-306FCF038A46}" destId="{D259CA8C-3BE4-4D76-9F96-394A079371DE}" srcOrd="0" destOrd="0" presId="urn:microsoft.com/office/officeart/2005/8/layout/radial5"/>
    <dgm:cxn modelId="{80BC8CF1-330B-4DA8-ABBE-B0F493EB15D0}" type="presOf" srcId="{FE299578-20E0-4249-B3DD-17DE7ADD2F0C}" destId="{F32A131A-6B44-46E6-9A5C-5CED3A6BB486}" srcOrd="1" destOrd="0" presId="urn:microsoft.com/office/officeart/2005/8/layout/radial5"/>
    <dgm:cxn modelId="{BE5FB236-7C1D-4FB2-BB09-428E349A21D3}" type="presOf" srcId="{38B7C695-5AF7-48DA-A1DA-B48D98B5AB93}" destId="{EBA9EA58-F11F-4FA4-B0B2-14FF92F0F758}" srcOrd="0" destOrd="0" presId="urn:microsoft.com/office/officeart/2005/8/layout/radial5"/>
    <dgm:cxn modelId="{65291063-A945-4A4C-9143-90DB137D88AA}" type="presOf" srcId="{52A10452-B9FD-4598-AC0D-14A81E76FC8E}" destId="{9A064990-B68E-4CC5-9A6F-20148A7D241A}" srcOrd="1" destOrd="0" presId="urn:microsoft.com/office/officeart/2005/8/layout/radial5"/>
    <dgm:cxn modelId="{8597EA67-2AB8-489D-92C5-B19728620540}" type="presOf" srcId="{FE299578-20E0-4249-B3DD-17DE7ADD2F0C}" destId="{3974D559-D7DE-4F89-9D5C-84152EEDAB08}" srcOrd="0" destOrd="0" presId="urn:microsoft.com/office/officeart/2005/8/layout/radial5"/>
    <dgm:cxn modelId="{A80CD40C-C7CC-4AC7-8754-40CFCCDEE8B7}" type="presOf" srcId="{80C39ECA-65D6-4D5C-838E-786376D71DBF}" destId="{BA77ED5A-784F-4750-A507-B7CDA43306F8}" srcOrd="1" destOrd="0" presId="urn:microsoft.com/office/officeart/2005/8/layout/radial5"/>
    <dgm:cxn modelId="{9B2E15F8-8F5F-4A68-B78C-F56577335AE4}" srcId="{FBDF9F8E-5897-433E-A52F-5ED4079DF14D}" destId="{38B7C695-5AF7-48DA-A1DA-B48D98B5AB93}" srcOrd="0" destOrd="0" parTransId="{A52BD12B-A5FB-4843-AC92-D8F139D00555}" sibTransId="{5704162E-F587-4CB3-8AA2-A00C91EDE275}"/>
    <dgm:cxn modelId="{0CFF33FE-227F-4AED-81AE-30EA0FB55854}" type="presParOf" srcId="{1E7E55FF-703F-42F9-8B2A-8531766C9AF2}" destId="{EBA9EA58-F11F-4FA4-B0B2-14FF92F0F758}" srcOrd="0" destOrd="0" presId="urn:microsoft.com/office/officeart/2005/8/layout/radial5"/>
    <dgm:cxn modelId="{EAD2C902-B20B-4390-869C-A5CCD5BCD68A}" type="presParOf" srcId="{1E7E55FF-703F-42F9-8B2A-8531766C9AF2}" destId="{3C856F49-1AB8-4D32-B7EC-4835EB585C1E}" srcOrd="1" destOrd="0" presId="urn:microsoft.com/office/officeart/2005/8/layout/radial5"/>
    <dgm:cxn modelId="{7B1517FB-B788-4C04-8993-1EA4801BF5E2}" type="presParOf" srcId="{3C856F49-1AB8-4D32-B7EC-4835EB585C1E}" destId="{03C98604-CBF3-49E6-AD47-C40E8583854A}" srcOrd="0" destOrd="0" presId="urn:microsoft.com/office/officeart/2005/8/layout/radial5"/>
    <dgm:cxn modelId="{013BA168-8014-42C2-9793-DE7F93A42F0C}" type="presParOf" srcId="{1E7E55FF-703F-42F9-8B2A-8531766C9AF2}" destId="{F31F1A0A-037A-4958-AB1F-120077D2FAAF}" srcOrd="2" destOrd="0" presId="urn:microsoft.com/office/officeart/2005/8/layout/radial5"/>
    <dgm:cxn modelId="{A67CFD99-3E53-4A12-A13F-8DC8C5EF019A}" type="presParOf" srcId="{1E7E55FF-703F-42F9-8B2A-8531766C9AF2}" destId="{E1972369-E071-4983-9548-EC68FED2725E}" srcOrd="3" destOrd="0" presId="urn:microsoft.com/office/officeart/2005/8/layout/radial5"/>
    <dgm:cxn modelId="{BC97B5F4-E1D5-4C6E-AB2E-07A9F87C5558}" type="presParOf" srcId="{E1972369-E071-4983-9548-EC68FED2725E}" destId="{9A064990-B68E-4CC5-9A6F-20148A7D241A}" srcOrd="0" destOrd="0" presId="urn:microsoft.com/office/officeart/2005/8/layout/radial5"/>
    <dgm:cxn modelId="{4563F9F7-AB48-4E62-B398-5ECDEA79B2D8}" type="presParOf" srcId="{1E7E55FF-703F-42F9-8B2A-8531766C9AF2}" destId="{7BE5A2F9-73AB-43B6-98DF-0209F5B72304}" srcOrd="4" destOrd="0" presId="urn:microsoft.com/office/officeart/2005/8/layout/radial5"/>
    <dgm:cxn modelId="{4CC6E181-1C37-479F-A670-DF46736DEBC5}" type="presParOf" srcId="{1E7E55FF-703F-42F9-8B2A-8531766C9AF2}" destId="{3974D559-D7DE-4F89-9D5C-84152EEDAB08}" srcOrd="5" destOrd="0" presId="urn:microsoft.com/office/officeart/2005/8/layout/radial5"/>
    <dgm:cxn modelId="{72712161-13B3-494C-A7FE-60793FDEF0F7}" type="presParOf" srcId="{3974D559-D7DE-4F89-9D5C-84152EEDAB08}" destId="{F32A131A-6B44-46E6-9A5C-5CED3A6BB486}" srcOrd="0" destOrd="0" presId="urn:microsoft.com/office/officeart/2005/8/layout/radial5"/>
    <dgm:cxn modelId="{43F2901B-E5B2-4E71-980C-A33EA2231741}" type="presParOf" srcId="{1E7E55FF-703F-42F9-8B2A-8531766C9AF2}" destId="{17D5FAE5-1B05-4790-A664-CA5F0D0F27AF}" srcOrd="6" destOrd="0" presId="urn:microsoft.com/office/officeart/2005/8/layout/radial5"/>
    <dgm:cxn modelId="{A59D2A69-7B32-4C33-BC70-E09F84FE07F0}" type="presParOf" srcId="{1E7E55FF-703F-42F9-8B2A-8531766C9AF2}" destId="{D259CA8C-3BE4-4D76-9F96-394A079371DE}" srcOrd="7" destOrd="0" presId="urn:microsoft.com/office/officeart/2005/8/layout/radial5"/>
    <dgm:cxn modelId="{FB029F74-E1CD-4496-A267-BE45864C671B}" type="presParOf" srcId="{D259CA8C-3BE4-4D76-9F96-394A079371DE}" destId="{013EA63E-6036-467A-9659-A973067B207C}" srcOrd="0" destOrd="0" presId="urn:microsoft.com/office/officeart/2005/8/layout/radial5"/>
    <dgm:cxn modelId="{7DA7C25D-0AFA-48DF-8079-B908E1E46772}" type="presParOf" srcId="{1E7E55FF-703F-42F9-8B2A-8531766C9AF2}" destId="{8471A107-E71D-4762-9E56-95A581F25F65}" srcOrd="8" destOrd="0" presId="urn:microsoft.com/office/officeart/2005/8/layout/radial5"/>
    <dgm:cxn modelId="{AA05A80C-DF64-4FDD-90F4-DFC55F1377F8}" type="presParOf" srcId="{1E7E55FF-703F-42F9-8B2A-8531766C9AF2}" destId="{C120CE1C-1AFD-4592-B6C7-7C0E9D0BAC64}" srcOrd="9" destOrd="0" presId="urn:microsoft.com/office/officeart/2005/8/layout/radial5"/>
    <dgm:cxn modelId="{AFF247EE-F8AA-4E50-B629-7AA18EFD05F8}" type="presParOf" srcId="{C120CE1C-1AFD-4592-B6C7-7C0E9D0BAC64}" destId="{BA77ED5A-784F-4750-A507-B7CDA43306F8}" srcOrd="0" destOrd="0" presId="urn:microsoft.com/office/officeart/2005/8/layout/radial5"/>
    <dgm:cxn modelId="{5422CF92-B504-4D55-A558-43671623E735}" type="presParOf" srcId="{1E7E55FF-703F-42F9-8B2A-8531766C9AF2}" destId="{42674DB3-38C0-4CD0-BF3C-69BEAB5B1831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D894174-0003-459E-844E-AA9CFB4F0B83}" type="doc">
      <dgm:prSet loTypeId="urn:microsoft.com/office/officeart/2005/8/layout/venn1" loCatId="relationship" qsTypeId="urn:microsoft.com/office/officeart/2005/8/quickstyle/3d3" qsCatId="3D" csTypeId="urn:microsoft.com/office/officeart/2005/8/colors/colorful5" csCatId="colorful" phldr="1"/>
      <dgm:spPr/>
    </dgm:pt>
    <dgm:pt modelId="{B1646F79-8A75-4474-A7B4-9E5484FBDB4E}">
      <dgm:prSet custT="1"/>
      <dgm:spPr/>
      <dgm:t>
        <a:bodyPr/>
        <a:lstStyle/>
        <a:p>
          <a:pPr latinLnBrk="1"/>
          <a:r>
            <a:rPr lang="ko-KR" altLang="en-US" sz="1600" dirty="0" smtClean="0">
              <a:latin typeface="나눔고딕"/>
            </a:rPr>
            <a:t>질소</a:t>
          </a:r>
          <a:r>
            <a:rPr lang="en-US" altLang="ko-KR" sz="1600" dirty="0" smtClean="0">
              <a:latin typeface="나눔고딕"/>
            </a:rPr>
            <a:t>(</a:t>
          </a:r>
          <a:r>
            <a:rPr lang="en-US" sz="1600" dirty="0" smtClean="0">
              <a:latin typeface="나눔고딕"/>
            </a:rPr>
            <a:t>N) 1</a:t>
          </a:r>
          <a:r>
            <a:rPr lang="ko-KR" altLang="en-US" sz="1600" dirty="0" smtClean="0">
              <a:latin typeface="나눔고딕"/>
            </a:rPr>
            <a:t>개 </a:t>
          </a:r>
          <a:r>
            <a:rPr lang="en-US" altLang="ko-KR" sz="1600" dirty="0" smtClean="0">
              <a:latin typeface="나눔고딕"/>
            </a:rPr>
            <a:t>+       </a:t>
          </a:r>
          <a:r>
            <a:rPr lang="ko-KR" altLang="en-US" sz="1600" dirty="0" smtClean="0">
              <a:latin typeface="나눔고딕"/>
            </a:rPr>
            <a:t>산소</a:t>
          </a:r>
          <a:r>
            <a:rPr lang="en-US" altLang="ko-KR" sz="1600" dirty="0" smtClean="0">
              <a:latin typeface="나눔고딕"/>
            </a:rPr>
            <a:t>(</a:t>
          </a:r>
          <a:r>
            <a:rPr lang="en-US" sz="1600" dirty="0" smtClean="0">
              <a:latin typeface="나눔고딕"/>
            </a:rPr>
            <a:t>O) 1</a:t>
          </a:r>
          <a:r>
            <a:rPr lang="ko-KR" altLang="en-US" sz="1600" dirty="0" smtClean="0">
              <a:latin typeface="나눔고딕"/>
            </a:rPr>
            <a:t>개</a:t>
          </a:r>
          <a:endParaRPr lang="ko-KR" altLang="en-US" sz="1600" dirty="0">
            <a:latin typeface="나눔고딕"/>
          </a:endParaRPr>
        </a:p>
      </dgm:t>
    </dgm:pt>
    <dgm:pt modelId="{B3AF0AEC-8013-4D75-9FB0-91B1043B0BC3}" type="parTrans" cxnId="{547F21AE-0CB4-44A5-965F-DC1EA0B0BEF2}">
      <dgm:prSet/>
      <dgm:spPr/>
      <dgm:t>
        <a:bodyPr/>
        <a:lstStyle/>
        <a:p>
          <a:pPr latinLnBrk="1"/>
          <a:endParaRPr lang="ko-KR" altLang="en-US"/>
        </a:p>
      </dgm:t>
    </dgm:pt>
    <dgm:pt modelId="{7158E1E7-0BC6-4EB2-B309-A7E2ECFD2D7E}" type="sibTrans" cxnId="{547F21AE-0CB4-44A5-965F-DC1EA0B0BEF2}">
      <dgm:prSet/>
      <dgm:spPr/>
      <dgm:t>
        <a:bodyPr/>
        <a:lstStyle/>
        <a:p>
          <a:pPr latinLnBrk="1"/>
          <a:endParaRPr lang="ko-KR" altLang="en-US"/>
        </a:p>
      </dgm:t>
    </dgm:pt>
    <dgm:pt modelId="{EC4E1834-70F7-441C-B3B9-33CF184D4E0E}">
      <dgm:prSet custT="1"/>
      <dgm:spPr/>
      <dgm:t>
        <a:bodyPr/>
        <a:lstStyle/>
        <a:p>
          <a:pPr latinLnBrk="1"/>
          <a:r>
            <a:rPr lang="ko-KR" altLang="en-US" sz="1600" dirty="0" smtClean="0"/>
            <a:t>혈관 내벽의 상피세포에서 생성되는 체내 물질</a:t>
          </a:r>
          <a:endParaRPr lang="ko-KR" altLang="en-US" sz="1600" dirty="0"/>
        </a:p>
      </dgm:t>
    </dgm:pt>
    <dgm:pt modelId="{4DD6312D-A551-483A-908D-95B5D2D120E8}" type="parTrans" cxnId="{C0A28BDD-CA3D-460F-A99B-5B8CC2A7AD9F}">
      <dgm:prSet/>
      <dgm:spPr/>
      <dgm:t>
        <a:bodyPr/>
        <a:lstStyle/>
        <a:p>
          <a:pPr latinLnBrk="1"/>
          <a:endParaRPr lang="ko-KR" altLang="en-US"/>
        </a:p>
      </dgm:t>
    </dgm:pt>
    <dgm:pt modelId="{67987239-7702-4F31-B482-0FCD90B70010}" type="sibTrans" cxnId="{C0A28BDD-CA3D-460F-A99B-5B8CC2A7AD9F}">
      <dgm:prSet/>
      <dgm:spPr/>
      <dgm:t>
        <a:bodyPr/>
        <a:lstStyle/>
        <a:p>
          <a:pPr latinLnBrk="1"/>
          <a:endParaRPr lang="ko-KR" altLang="en-US"/>
        </a:p>
      </dgm:t>
    </dgm:pt>
    <dgm:pt modelId="{1DF8EE3F-DD67-4495-93CA-606097578D76}">
      <dgm:prSet custT="1"/>
      <dgm:spPr/>
      <dgm:t>
        <a:bodyPr/>
        <a:lstStyle/>
        <a:p>
          <a:pPr latinLnBrk="1"/>
          <a:r>
            <a:rPr lang="ko-KR" altLang="en-US" sz="1600" dirty="0" smtClean="0"/>
            <a:t>혈관을 건강하게 해주는 물질</a:t>
          </a:r>
          <a:endParaRPr lang="ko-KR" altLang="en-US" sz="1600" dirty="0"/>
        </a:p>
      </dgm:t>
    </dgm:pt>
    <dgm:pt modelId="{8A822324-07F5-412C-986C-3A6B5F0D5ACE}" type="parTrans" cxnId="{5492686B-0428-4599-B595-6AC2616D4410}">
      <dgm:prSet/>
      <dgm:spPr/>
      <dgm:t>
        <a:bodyPr/>
        <a:lstStyle/>
        <a:p>
          <a:pPr latinLnBrk="1"/>
          <a:endParaRPr lang="ko-KR" altLang="en-US"/>
        </a:p>
      </dgm:t>
    </dgm:pt>
    <dgm:pt modelId="{6DF32E07-74A4-4259-9509-01AE724F32DD}" type="sibTrans" cxnId="{5492686B-0428-4599-B595-6AC2616D4410}">
      <dgm:prSet/>
      <dgm:spPr/>
      <dgm:t>
        <a:bodyPr/>
        <a:lstStyle/>
        <a:p>
          <a:pPr latinLnBrk="1"/>
          <a:endParaRPr lang="ko-KR" altLang="en-US"/>
        </a:p>
      </dgm:t>
    </dgm:pt>
    <dgm:pt modelId="{E45E8902-F8A5-479B-A119-D6763B44E7EA}" type="pres">
      <dgm:prSet presAssocID="{3D894174-0003-459E-844E-AA9CFB4F0B83}" presName="compositeShape" presStyleCnt="0">
        <dgm:presLayoutVars>
          <dgm:chMax val="7"/>
          <dgm:dir/>
          <dgm:resizeHandles val="exact"/>
        </dgm:presLayoutVars>
      </dgm:prSet>
      <dgm:spPr/>
    </dgm:pt>
    <dgm:pt modelId="{47F2B269-2106-47C4-B3D4-3F2854A8B512}" type="pres">
      <dgm:prSet presAssocID="{B1646F79-8A75-4474-A7B4-9E5484FBDB4E}" presName="circ1" presStyleLbl="venn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4331D36-73F0-4AEC-9AF5-BFB29EE44307}" type="pres">
      <dgm:prSet presAssocID="{B1646F79-8A75-4474-A7B4-9E5484FBDB4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7E5D0A2-CB99-4C17-8263-87ABF8B6E5FD}" type="pres">
      <dgm:prSet presAssocID="{EC4E1834-70F7-441C-B3B9-33CF184D4E0E}" presName="circ2" presStyleLbl="venn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B47AE34A-60DF-4994-8EA4-E1FBC7F5E259}" type="pres">
      <dgm:prSet presAssocID="{EC4E1834-70F7-441C-B3B9-33CF184D4E0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62F636-CD98-45F7-A078-8EE5F1E98678}" type="pres">
      <dgm:prSet presAssocID="{1DF8EE3F-DD67-4495-93CA-606097578D76}" presName="circ3" presStyleLbl="venn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4564A614-95E4-4627-8E9D-727888FC345F}" type="pres">
      <dgm:prSet presAssocID="{1DF8EE3F-DD67-4495-93CA-606097578D7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89C4EBC-F035-4BEC-B132-ABDD636474D7}" type="presOf" srcId="{EC4E1834-70F7-441C-B3B9-33CF184D4E0E}" destId="{B47AE34A-60DF-4994-8EA4-E1FBC7F5E259}" srcOrd="1" destOrd="0" presId="urn:microsoft.com/office/officeart/2005/8/layout/venn1"/>
    <dgm:cxn modelId="{547F21AE-0CB4-44A5-965F-DC1EA0B0BEF2}" srcId="{3D894174-0003-459E-844E-AA9CFB4F0B83}" destId="{B1646F79-8A75-4474-A7B4-9E5484FBDB4E}" srcOrd="0" destOrd="0" parTransId="{B3AF0AEC-8013-4D75-9FB0-91B1043B0BC3}" sibTransId="{7158E1E7-0BC6-4EB2-B309-A7E2ECFD2D7E}"/>
    <dgm:cxn modelId="{CC0F14A8-CAF3-4D51-9AC9-E33FC646D2BC}" type="presOf" srcId="{1DF8EE3F-DD67-4495-93CA-606097578D76}" destId="{2962F636-CD98-45F7-A078-8EE5F1E98678}" srcOrd="0" destOrd="0" presId="urn:microsoft.com/office/officeart/2005/8/layout/venn1"/>
    <dgm:cxn modelId="{B4365F52-11E5-4F69-8581-CFC4CD04C943}" type="presOf" srcId="{3D894174-0003-459E-844E-AA9CFB4F0B83}" destId="{E45E8902-F8A5-479B-A119-D6763B44E7EA}" srcOrd="0" destOrd="0" presId="urn:microsoft.com/office/officeart/2005/8/layout/venn1"/>
    <dgm:cxn modelId="{C0A28BDD-CA3D-460F-A99B-5B8CC2A7AD9F}" srcId="{3D894174-0003-459E-844E-AA9CFB4F0B83}" destId="{EC4E1834-70F7-441C-B3B9-33CF184D4E0E}" srcOrd="1" destOrd="0" parTransId="{4DD6312D-A551-483A-908D-95B5D2D120E8}" sibTransId="{67987239-7702-4F31-B482-0FCD90B70010}"/>
    <dgm:cxn modelId="{66509253-7B30-43E7-B3D4-A3D1D1022517}" type="presOf" srcId="{B1646F79-8A75-4474-A7B4-9E5484FBDB4E}" destId="{47F2B269-2106-47C4-B3D4-3F2854A8B512}" srcOrd="0" destOrd="0" presId="urn:microsoft.com/office/officeart/2005/8/layout/venn1"/>
    <dgm:cxn modelId="{1EA68B0A-4A02-4D08-BC46-E07ABE03AF8B}" type="presOf" srcId="{EC4E1834-70F7-441C-B3B9-33CF184D4E0E}" destId="{F7E5D0A2-CB99-4C17-8263-87ABF8B6E5FD}" srcOrd="0" destOrd="0" presId="urn:microsoft.com/office/officeart/2005/8/layout/venn1"/>
    <dgm:cxn modelId="{318B6FF0-CEDB-4592-A1BE-C85307CDC2C3}" type="presOf" srcId="{B1646F79-8A75-4474-A7B4-9E5484FBDB4E}" destId="{44331D36-73F0-4AEC-9AF5-BFB29EE44307}" srcOrd="1" destOrd="0" presId="urn:microsoft.com/office/officeart/2005/8/layout/venn1"/>
    <dgm:cxn modelId="{9C511C95-0C30-412D-9E92-47F18B909E67}" type="presOf" srcId="{1DF8EE3F-DD67-4495-93CA-606097578D76}" destId="{4564A614-95E4-4627-8E9D-727888FC345F}" srcOrd="1" destOrd="0" presId="urn:microsoft.com/office/officeart/2005/8/layout/venn1"/>
    <dgm:cxn modelId="{5492686B-0428-4599-B595-6AC2616D4410}" srcId="{3D894174-0003-459E-844E-AA9CFB4F0B83}" destId="{1DF8EE3F-DD67-4495-93CA-606097578D76}" srcOrd="2" destOrd="0" parTransId="{8A822324-07F5-412C-986C-3A6B5F0D5ACE}" sibTransId="{6DF32E07-74A4-4259-9509-01AE724F32DD}"/>
    <dgm:cxn modelId="{70C67A12-BC29-42AF-8539-D2F8DD4B6A40}" type="presParOf" srcId="{E45E8902-F8A5-479B-A119-D6763B44E7EA}" destId="{47F2B269-2106-47C4-B3D4-3F2854A8B512}" srcOrd="0" destOrd="0" presId="urn:microsoft.com/office/officeart/2005/8/layout/venn1"/>
    <dgm:cxn modelId="{B5844F51-41A6-4763-AF52-876D45A39C2F}" type="presParOf" srcId="{E45E8902-F8A5-479B-A119-D6763B44E7EA}" destId="{44331D36-73F0-4AEC-9AF5-BFB29EE44307}" srcOrd="1" destOrd="0" presId="urn:microsoft.com/office/officeart/2005/8/layout/venn1"/>
    <dgm:cxn modelId="{906356A4-1968-4BAB-BB9C-A8DC5FCF1BD2}" type="presParOf" srcId="{E45E8902-F8A5-479B-A119-D6763B44E7EA}" destId="{F7E5D0A2-CB99-4C17-8263-87ABF8B6E5FD}" srcOrd="2" destOrd="0" presId="urn:microsoft.com/office/officeart/2005/8/layout/venn1"/>
    <dgm:cxn modelId="{10D393A4-A794-44D4-AEAD-628A39BC1362}" type="presParOf" srcId="{E45E8902-F8A5-479B-A119-D6763B44E7EA}" destId="{B47AE34A-60DF-4994-8EA4-E1FBC7F5E259}" srcOrd="3" destOrd="0" presId="urn:microsoft.com/office/officeart/2005/8/layout/venn1"/>
    <dgm:cxn modelId="{DA502237-B1E9-4B70-97CC-69DBCEE028BE}" type="presParOf" srcId="{E45E8902-F8A5-479B-A119-D6763B44E7EA}" destId="{2962F636-CD98-45F7-A078-8EE5F1E98678}" srcOrd="4" destOrd="0" presId="urn:microsoft.com/office/officeart/2005/8/layout/venn1"/>
    <dgm:cxn modelId="{E6C84395-6D21-4338-BD72-BA7B9E7483DE}" type="presParOf" srcId="{E45E8902-F8A5-479B-A119-D6763B44E7EA}" destId="{4564A614-95E4-4627-8E9D-727888FC345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C0DA548-00F4-4675-9839-217EECEF233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23C68D1-2483-40D4-813A-B84B5D5434D7}">
      <dgm:prSet phldrT="[텍스트]" custT="1"/>
      <dgm:spPr>
        <a:solidFill>
          <a:schemeClr val="accent3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600" dirty="0" smtClean="0">
              <a:solidFill>
                <a:schemeClr val="tx1"/>
              </a:solidFill>
              <a:latin typeface="나눔고딕"/>
            </a:rPr>
            <a:t>혈류 량을 증가시켜 근육에 충분한 산소 전달</a:t>
          </a:r>
          <a:endParaRPr lang="ko-KR" altLang="en-US" sz="1600" dirty="0">
            <a:solidFill>
              <a:schemeClr val="tx1"/>
            </a:solidFill>
            <a:latin typeface="나눔고딕"/>
          </a:endParaRPr>
        </a:p>
      </dgm:t>
    </dgm:pt>
    <dgm:pt modelId="{5BA6B347-92A5-47B8-8320-348A060F0F1B}" type="parTrans" cxnId="{E20C9094-45AB-44B5-A781-5A540E590C74}">
      <dgm:prSet/>
      <dgm:spPr/>
      <dgm:t>
        <a:bodyPr/>
        <a:lstStyle/>
        <a:p>
          <a:pPr latinLnBrk="1"/>
          <a:endParaRPr lang="ko-KR" altLang="en-US"/>
        </a:p>
      </dgm:t>
    </dgm:pt>
    <dgm:pt modelId="{33D509A4-407B-4150-A337-51561220BC4D}" type="sibTrans" cxnId="{E20C9094-45AB-44B5-A781-5A540E590C74}">
      <dgm:prSet/>
      <dgm:spPr/>
      <dgm:t>
        <a:bodyPr/>
        <a:lstStyle/>
        <a:p>
          <a:pPr latinLnBrk="1"/>
          <a:endParaRPr lang="ko-KR" altLang="en-US"/>
        </a:p>
      </dgm:t>
    </dgm:pt>
    <dgm:pt modelId="{66468B95-86E9-4CB2-957C-138C7F4E07F6}">
      <dgm:prSet phldrT="[텍스트]" custT="1"/>
      <dgm:spPr>
        <a:solidFill>
          <a:schemeClr val="accent3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600" dirty="0" smtClean="0">
              <a:solidFill>
                <a:schemeClr val="tx1"/>
              </a:solidFill>
              <a:latin typeface="나눔고딕"/>
            </a:rPr>
            <a:t>운동시 생겨난 젖산을 빨리 제거</a:t>
          </a:r>
          <a:r>
            <a:rPr lang="en-US" altLang="ko-KR" sz="1600" dirty="0" smtClean="0">
              <a:solidFill>
                <a:schemeClr val="tx1"/>
              </a:solidFill>
              <a:latin typeface="나눔고딕"/>
            </a:rPr>
            <a:t>, </a:t>
          </a:r>
          <a:r>
            <a:rPr lang="ko-KR" altLang="en-US" sz="1600" dirty="0" smtClean="0">
              <a:solidFill>
                <a:schemeClr val="tx1"/>
              </a:solidFill>
              <a:latin typeface="나눔고딕"/>
            </a:rPr>
            <a:t>근육피로를 줄여줌</a:t>
          </a:r>
          <a:endParaRPr lang="ko-KR" altLang="en-US" sz="1600" dirty="0">
            <a:solidFill>
              <a:schemeClr val="tx1"/>
            </a:solidFill>
            <a:latin typeface="나눔고딕"/>
          </a:endParaRPr>
        </a:p>
      </dgm:t>
    </dgm:pt>
    <dgm:pt modelId="{31908DB1-E73E-4D4B-A338-B6D37E00E3EA}" type="parTrans" cxnId="{596FCD0F-6B89-45CA-9740-61F9B445E2A3}">
      <dgm:prSet/>
      <dgm:spPr/>
      <dgm:t>
        <a:bodyPr/>
        <a:lstStyle/>
        <a:p>
          <a:pPr latinLnBrk="1"/>
          <a:endParaRPr lang="ko-KR" altLang="en-US"/>
        </a:p>
      </dgm:t>
    </dgm:pt>
    <dgm:pt modelId="{372DC8F4-CD18-4CD3-A2C9-A272FB984CF0}" type="sibTrans" cxnId="{596FCD0F-6B89-45CA-9740-61F9B445E2A3}">
      <dgm:prSet/>
      <dgm:spPr/>
      <dgm:t>
        <a:bodyPr/>
        <a:lstStyle/>
        <a:p>
          <a:pPr latinLnBrk="1"/>
          <a:endParaRPr lang="ko-KR" altLang="en-US"/>
        </a:p>
      </dgm:t>
    </dgm:pt>
    <dgm:pt modelId="{409CB6F0-0D53-4528-A318-7A2C255EC5CF}" type="pres">
      <dgm:prSet presAssocID="{0C0DA548-00F4-4675-9839-217EECEF233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385BE74-E8D6-4C5D-9213-DA1F7438C25C}" type="pres">
      <dgm:prSet presAssocID="{323C68D1-2483-40D4-813A-B84B5D5434D7}" presName="parentLin" presStyleCnt="0"/>
      <dgm:spPr/>
    </dgm:pt>
    <dgm:pt modelId="{AD85373C-B509-4BD2-809B-2D89EAAFE9E9}" type="pres">
      <dgm:prSet presAssocID="{323C68D1-2483-40D4-813A-B84B5D5434D7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7EA3CCF-F9F1-4EF9-B82A-02B954FB175F}" type="pres">
      <dgm:prSet presAssocID="{323C68D1-2483-40D4-813A-B84B5D5434D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45A869-235C-4EEE-93B8-9671D14B46D6}" type="pres">
      <dgm:prSet presAssocID="{323C68D1-2483-40D4-813A-B84B5D5434D7}" presName="negativeSpace" presStyleCnt="0"/>
      <dgm:spPr/>
    </dgm:pt>
    <dgm:pt modelId="{5E801FE2-522C-40B8-A878-4630F1BE39EE}" type="pres">
      <dgm:prSet presAssocID="{323C68D1-2483-40D4-813A-B84B5D5434D7}" presName="childText" presStyleLbl="conFgAcc1" presStyleIdx="0" presStyleCnt="2">
        <dgm:presLayoutVars>
          <dgm:bulletEnabled val="1"/>
        </dgm:presLayoutVars>
      </dgm:prSet>
      <dgm:spPr/>
    </dgm:pt>
    <dgm:pt modelId="{78A58E48-3CA1-4588-AB75-7FF321747EF2}" type="pres">
      <dgm:prSet presAssocID="{33D509A4-407B-4150-A337-51561220BC4D}" presName="spaceBetweenRectangles" presStyleCnt="0"/>
      <dgm:spPr/>
    </dgm:pt>
    <dgm:pt modelId="{C35B66D3-846D-4A9D-965E-A591258E5DF6}" type="pres">
      <dgm:prSet presAssocID="{66468B95-86E9-4CB2-957C-138C7F4E07F6}" presName="parentLin" presStyleCnt="0"/>
      <dgm:spPr/>
    </dgm:pt>
    <dgm:pt modelId="{C89D075A-836C-475A-B505-E2E60A70304C}" type="pres">
      <dgm:prSet presAssocID="{66468B95-86E9-4CB2-957C-138C7F4E07F6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AF6E9AE-89F4-4833-93A9-F66B2DADAAFC}" type="pres">
      <dgm:prSet presAssocID="{66468B95-86E9-4CB2-957C-138C7F4E07F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C2E1CE2-8B9C-4924-83AC-6C898E7DA971}" type="pres">
      <dgm:prSet presAssocID="{66468B95-86E9-4CB2-957C-138C7F4E07F6}" presName="negativeSpace" presStyleCnt="0"/>
      <dgm:spPr/>
    </dgm:pt>
    <dgm:pt modelId="{F12E9CDD-260A-4B9C-8059-12643654F355}" type="pres">
      <dgm:prSet presAssocID="{66468B95-86E9-4CB2-957C-138C7F4E07F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20C9094-45AB-44B5-A781-5A540E590C74}" srcId="{0C0DA548-00F4-4675-9839-217EECEF2331}" destId="{323C68D1-2483-40D4-813A-B84B5D5434D7}" srcOrd="0" destOrd="0" parTransId="{5BA6B347-92A5-47B8-8320-348A060F0F1B}" sibTransId="{33D509A4-407B-4150-A337-51561220BC4D}"/>
    <dgm:cxn modelId="{73BDAC9E-A264-454F-BAED-0E96C7FCCD91}" type="presOf" srcId="{66468B95-86E9-4CB2-957C-138C7F4E07F6}" destId="{3AF6E9AE-89F4-4833-93A9-F66B2DADAAFC}" srcOrd="1" destOrd="0" presId="urn:microsoft.com/office/officeart/2005/8/layout/list1"/>
    <dgm:cxn modelId="{596FCD0F-6B89-45CA-9740-61F9B445E2A3}" srcId="{0C0DA548-00F4-4675-9839-217EECEF2331}" destId="{66468B95-86E9-4CB2-957C-138C7F4E07F6}" srcOrd="1" destOrd="0" parTransId="{31908DB1-E73E-4D4B-A338-B6D37E00E3EA}" sibTransId="{372DC8F4-CD18-4CD3-A2C9-A272FB984CF0}"/>
    <dgm:cxn modelId="{B9F88FDB-A0FB-470C-91BB-09C412CC97E1}" type="presOf" srcId="{323C68D1-2483-40D4-813A-B84B5D5434D7}" destId="{D7EA3CCF-F9F1-4EF9-B82A-02B954FB175F}" srcOrd="1" destOrd="0" presId="urn:microsoft.com/office/officeart/2005/8/layout/list1"/>
    <dgm:cxn modelId="{36F62EFE-E9D8-45F0-811B-D8959BB50F70}" type="presOf" srcId="{323C68D1-2483-40D4-813A-B84B5D5434D7}" destId="{AD85373C-B509-4BD2-809B-2D89EAAFE9E9}" srcOrd="0" destOrd="0" presId="urn:microsoft.com/office/officeart/2005/8/layout/list1"/>
    <dgm:cxn modelId="{1092A871-7E6C-494E-A514-39F116F98B5B}" type="presOf" srcId="{0C0DA548-00F4-4675-9839-217EECEF2331}" destId="{409CB6F0-0D53-4528-A318-7A2C255EC5CF}" srcOrd="0" destOrd="0" presId="urn:microsoft.com/office/officeart/2005/8/layout/list1"/>
    <dgm:cxn modelId="{4E6AA9E2-566A-45A1-9407-BFB1B7FF92BD}" type="presOf" srcId="{66468B95-86E9-4CB2-957C-138C7F4E07F6}" destId="{C89D075A-836C-475A-B505-E2E60A70304C}" srcOrd="0" destOrd="0" presId="urn:microsoft.com/office/officeart/2005/8/layout/list1"/>
    <dgm:cxn modelId="{0B9D6E25-795C-424A-8F0D-D277D79E83A1}" type="presParOf" srcId="{409CB6F0-0D53-4528-A318-7A2C255EC5CF}" destId="{0385BE74-E8D6-4C5D-9213-DA1F7438C25C}" srcOrd="0" destOrd="0" presId="urn:microsoft.com/office/officeart/2005/8/layout/list1"/>
    <dgm:cxn modelId="{01F84C0B-0EFC-4D2F-991C-71B7B0EF41B8}" type="presParOf" srcId="{0385BE74-E8D6-4C5D-9213-DA1F7438C25C}" destId="{AD85373C-B509-4BD2-809B-2D89EAAFE9E9}" srcOrd="0" destOrd="0" presId="urn:microsoft.com/office/officeart/2005/8/layout/list1"/>
    <dgm:cxn modelId="{9560FFCB-5042-4D97-A28A-A86CF2925F26}" type="presParOf" srcId="{0385BE74-E8D6-4C5D-9213-DA1F7438C25C}" destId="{D7EA3CCF-F9F1-4EF9-B82A-02B954FB175F}" srcOrd="1" destOrd="0" presId="urn:microsoft.com/office/officeart/2005/8/layout/list1"/>
    <dgm:cxn modelId="{326C96F1-89FD-4E89-829A-D76F2D050B19}" type="presParOf" srcId="{409CB6F0-0D53-4528-A318-7A2C255EC5CF}" destId="{AA45A869-235C-4EEE-93B8-9671D14B46D6}" srcOrd="1" destOrd="0" presId="urn:microsoft.com/office/officeart/2005/8/layout/list1"/>
    <dgm:cxn modelId="{145D6222-D3BD-4B33-BFD8-9840CCC33220}" type="presParOf" srcId="{409CB6F0-0D53-4528-A318-7A2C255EC5CF}" destId="{5E801FE2-522C-40B8-A878-4630F1BE39EE}" srcOrd="2" destOrd="0" presId="urn:microsoft.com/office/officeart/2005/8/layout/list1"/>
    <dgm:cxn modelId="{72682ABE-3120-4520-9252-81A16B1E5B76}" type="presParOf" srcId="{409CB6F0-0D53-4528-A318-7A2C255EC5CF}" destId="{78A58E48-3CA1-4588-AB75-7FF321747EF2}" srcOrd="3" destOrd="0" presId="urn:microsoft.com/office/officeart/2005/8/layout/list1"/>
    <dgm:cxn modelId="{A09CE885-D8BC-4F78-B083-75DF260133BF}" type="presParOf" srcId="{409CB6F0-0D53-4528-A318-7A2C255EC5CF}" destId="{C35B66D3-846D-4A9D-965E-A591258E5DF6}" srcOrd="4" destOrd="0" presId="urn:microsoft.com/office/officeart/2005/8/layout/list1"/>
    <dgm:cxn modelId="{5E5FB556-E15E-4B13-BB2E-13E4C0047AC0}" type="presParOf" srcId="{C35B66D3-846D-4A9D-965E-A591258E5DF6}" destId="{C89D075A-836C-475A-B505-E2E60A70304C}" srcOrd="0" destOrd="0" presId="urn:microsoft.com/office/officeart/2005/8/layout/list1"/>
    <dgm:cxn modelId="{A8D5BB26-10CF-405A-A5FC-6AFFEADC196D}" type="presParOf" srcId="{C35B66D3-846D-4A9D-965E-A591258E5DF6}" destId="{3AF6E9AE-89F4-4833-93A9-F66B2DADAAFC}" srcOrd="1" destOrd="0" presId="urn:microsoft.com/office/officeart/2005/8/layout/list1"/>
    <dgm:cxn modelId="{5A322D76-1A13-4781-A5CD-A05F2E0847FF}" type="presParOf" srcId="{409CB6F0-0D53-4528-A318-7A2C255EC5CF}" destId="{EC2E1CE2-8B9C-4924-83AC-6C898E7DA971}" srcOrd="5" destOrd="0" presId="urn:microsoft.com/office/officeart/2005/8/layout/list1"/>
    <dgm:cxn modelId="{3F45323E-E99C-41D3-8451-B01ACA911AE1}" type="presParOf" srcId="{409CB6F0-0D53-4528-A318-7A2C255EC5CF}" destId="{F12E9CDD-260A-4B9C-8059-12643654F35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83C2163-34DB-4CC5-A314-B49D84545F83}" type="doc">
      <dgm:prSet loTypeId="urn:microsoft.com/office/officeart/2005/8/layout/venn1" loCatId="relationship" qsTypeId="urn:microsoft.com/office/officeart/2005/8/quickstyle/simple1" qsCatId="simple" csTypeId="urn:microsoft.com/office/officeart/2005/8/colors/accent2_1" csCatId="accent2" phldr="1"/>
      <dgm:spPr/>
    </dgm:pt>
    <dgm:pt modelId="{00BC67BA-DF5B-486A-9B62-55E518D343BF}">
      <dgm:prSet phldrT="[텍스트]" custT="1"/>
      <dgm:spPr>
        <a:solidFill>
          <a:schemeClr val="accent3">
            <a:lumMod val="40000"/>
            <a:lumOff val="60000"/>
            <a:alpha val="50000"/>
          </a:schemeClr>
        </a:solidFill>
      </dgm:spPr>
      <dgm:t>
        <a:bodyPr/>
        <a:lstStyle/>
        <a:p>
          <a:pPr latinLnBrk="1"/>
          <a:r>
            <a:rPr lang="ko-KR" altLang="en-US" sz="1600" dirty="0" smtClean="0"/>
            <a:t>산화질소        합성의 원료</a:t>
          </a:r>
          <a:endParaRPr lang="ko-KR" altLang="en-US" sz="1600" dirty="0"/>
        </a:p>
      </dgm:t>
    </dgm:pt>
    <dgm:pt modelId="{83FB5C4A-51C4-4056-8628-982591B2FD93}" type="parTrans" cxnId="{0E0509F2-A392-402B-8257-0C56EEF1512D}">
      <dgm:prSet/>
      <dgm:spPr/>
      <dgm:t>
        <a:bodyPr/>
        <a:lstStyle/>
        <a:p>
          <a:pPr latinLnBrk="1"/>
          <a:endParaRPr lang="ko-KR" altLang="en-US"/>
        </a:p>
      </dgm:t>
    </dgm:pt>
    <dgm:pt modelId="{CE30545C-9940-4643-96FC-64D890C63BEC}" type="sibTrans" cxnId="{0E0509F2-A392-402B-8257-0C56EEF1512D}">
      <dgm:prSet/>
      <dgm:spPr/>
      <dgm:t>
        <a:bodyPr/>
        <a:lstStyle/>
        <a:p>
          <a:pPr latinLnBrk="1"/>
          <a:endParaRPr lang="ko-KR" altLang="en-US"/>
        </a:p>
      </dgm:t>
    </dgm:pt>
    <dgm:pt modelId="{44A28E74-5217-44B2-B9F4-DE8F77BBEFFE}">
      <dgm:prSet phldrT="[텍스트]" custT="1"/>
      <dgm:spPr>
        <a:solidFill>
          <a:schemeClr val="accent3">
            <a:lumMod val="40000"/>
            <a:lumOff val="60000"/>
            <a:alpha val="50000"/>
          </a:schemeClr>
        </a:solidFill>
      </dgm:spPr>
      <dgm:t>
        <a:bodyPr/>
        <a:lstStyle/>
        <a:p>
          <a:pPr latinLnBrk="1"/>
          <a:r>
            <a:rPr lang="ko-KR" altLang="en-US" sz="1600" dirty="0" smtClean="0"/>
            <a:t>필수아미노산의 일종</a:t>
          </a:r>
          <a:endParaRPr lang="ko-KR" altLang="en-US" sz="1600" dirty="0"/>
        </a:p>
      </dgm:t>
    </dgm:pt>
    <dgm:pt modelId="{D384D77B-491C-465A-A543-E5674033BE7F}" type="parTrans" cxnId="{EF42D3FB-C3A8-4982-B5E3-A0CCFAEE2457}">
      <dgm:prSet/>
      <dgm:spPr/>
      <dgm:t>
        <a:bodyPr/>
        <a:lstStyle/>
        <a:p>
          <a:pPr latinLnBrk="1"/>
          <a:endParaRPr lang="ko-KR" altLang="en-US"/>
        </a:p>
      </dgm:t>
    </dgm:pt>
    <dgm:pt modelId="{BE18A55E-8806-42A9-885E-1F4BB2F3B36F}" type="sibTrans" cxnId="{EF42D3FB-C3A8-4982-B5E3-A0CCFAEE2457}">
      <dgm:prSet/>
      <dgm:spPr/>
      <dgm:t>
        <a:bodyPr/>
        <a:lstStyle/>
        <a:p>
          <a:pPr latinLnBrk="1"/>
          <a:endParaRPr lang="ko-KR" altLang="en-US"/>
        </a:p>
      </dgm:t>
    </dgm:pt>
    <dgm:pt modelId="{8BDF76EB-46AC-4C58-A2D6-113F772A6C8C}">
      <dgm:prSet phldrT="[텍스트]" custT="1"/>
      <dgm:spPr>
        <a:solidFill>
          <a:schemeClr val="accent3">
            <a:lumMod val="40000"/>
            <a:lumOff val="60000"/>
            <a:alpha val="50000"/>
          </a:schemeClr>
        </a:solidFill>
      </dgm:spPr>
      <dgm:t>
        <a:bodyPr/>
        <a:lstStyle/>
        <a:p>
          <a:pPr latinLnBrk="1"/>
          <a:r>
            <a:rPr lang="ko-KR" altLang="en-US" sz="1600" dirty="0" err="1" smtClean="0"/>
            <a:t>아르기닌</a:t>
          </a:r>
          <a:r>
            <a:rPr lang="ko-KR" altLang="en-US" sz="1600" dirty="0" smtClean="0"/>
            <a:t>    </a:t>
          </a:r>
          <a:r>
            <a:rPr lang="ko-KR" altLang="en-US" sz="1600" dirty="0" err="1" smtClean="0"/>
            <a:t>급원식품</a:t>
          </a:r>
          <a:r>
            <a:rPr lang="ko-KR" altLang="en-US" sz="1600" dirty="0" smtClean="0"/>
            <a:t>  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육류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생선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견과류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잡곡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우유</a:t>
          </a:r>
          <a:r>
            <a:rPr lang="en-US" altLang="ko-KR" sz="1600" dirty="0" smtClean="0"/>
            <a:t>)</a:t>
          </a:r>
          <a:endParaRPr lang="ko-KR" altLang="en-US" sz="1600" dirty="0"/>
        </a:p>
      </dgm:t>
    </dgm:pt>
    <dgm:pt modelId="{4AAF433F-BF78-4BDA-ACCF-AF11EE1AD3A9}" type="parTrans" cxnId="{1018E663-9F1A-4FC8-96F1-22DFDC7E49BA}">
      <dgm:prSet/>
      <dgm:spPr/>
      <dgm:t>
        <a:bodyPr/>
        <a:lstStyle/>
        <a:p>
          <a:pPr latinLnBrk="1"/>
          <a:endParaRPr lang="ko-KR" altLang="en-US"/>
        </a:p>
      </dgm:t>
    </dgm:pt>
    <dgm:pt modelId="{B1885B86-4175-4DDC-9ED7-AF36F22CF33F}" type="sibTrans" cxnId="{1018E663-9F1A-4FC8-96F1-22DFDC7E49BA}">
      <dgm:prSet/>
      <dgm:spPr/>
      <dgm:t>
        <a:bodyPr/>
        <a:lstStyle/>
        <a:p>
          <a:pPr latinLnBrk="1"/>
          <a:endParaRPr lang="ko-KR" altLang="en-US"/>
        </a:p>
      </dgm:t>
    </dgm:pt>
    <dgm:pt modelId="{6BBE737B-60C0-4A8D-932C-43EA79369953}" type="pres">
      <dgm:prSet presAssocID="{183C2163-34DB-4CC5-A314-B49D84545F83}" presName="compositeShape" presStyleCnt="0">
        <dgm:presLayoutVars>
          <dgm:chMax val="7"/>
          <dgm:dir/>
          <dgm:resizeHandles val="exact"/>
        </dgm:presLayoutVars>
      </dgm:prSet>
      <dgm:spPr/>
    </dgm:pt>
    <dgm:pt modelId="{B57F9968-0D04-401E-9E22-28F06EF7809B}" type="pres">
      <dgm:prSet presAssocID="{00BC67BA-DF5B-486A-9B62-55E518D343BF}" presName="circ1" presStyleLbl="venn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8E7DBD4-BF04-4844-8270-9518C88A9B8D}" type="pres">
      <dgm:prSet presAssocID="{00BC67BA-DF5B-486A-9B62-55E518D343B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BE850D-3E1B-4B38-87FF-2918E0CA1441}" type="pres">
      <dgm:prSet presAssocID="{44A28E74-5217-44B2-B9F4-DE8F77BBEFFE}" presName="circ2" presStyleLbl="venn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84CBB34-EC63-42CF-B7FF-0CAA35D30249}" type="pres">
      <dgm:prSet presAssocID="{44A28E74-5217-44B2-B9F4-DE8F77BBEFF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D3DCC5-1B4C-4738-8BC2-6659B1330EDA}" type="pres">
      <dgm:prSet presAssocID="{8BDF76EB-46AC-4C58-A2D6-113F772A6C8C}" presName="circ3" presStyleLbl="venn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B20E44D-C69E-4113-8A6B-323D78D856CE}" type="pres">
      <dgm:prSet presAssocID="{8BDF76EB-46AC-4C58-A2D6-113F772A6C8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E0509F2-A392-402B-8257-0C56EEF1512D}" srcId="{183C2163-34DB-4CC5-A314-B49D84545F83}" destId="{00BC67BA-DF5B-486A-9B62-55E518D343BF}" srcOrd="0" destOrd="0" parTransId="{83FB5C4A-51C4-4056-8628-982591B2FD93}" sibTransId="{CE30545C-9940-4643-96FC-64D890C63BEC}"/>
    <dgm:cxn modelId="{F8F09AE5-81D4-4182-A6C4-6A91117B071E}" type="presOf" srcId="{00BC67BA-DF5B-486A-9B62-55E518D343BF}" destId="{B57F9968-0D04-401E-9E22-28F06EF7809B}" srcOrd="0" destOrd="0" presId="urn:microsoft.com/office/officeart/2005/8/layout/venn1"/>
    <dgm:cxn modelId="{0DF28FDE-B0EB-4097-8461-64AF07323F83}" type="presOf" srcId="{8BDF76EB-46AC-4C58-A2D6-113F772A6C8C}" destId="{00D3DCC5-1B4C-4738-8BC2-6659B1330EDA}" srcOrd="0" destOrd="0" presId="urn:microsoft.com/office/officeart/2005/8/layout/venn1"/>
    <dgm:cxn modelId="{A671DFA3-86F6-4909-A991-92C37CC5B1A6}" type="presOf" srcId="{44A28E74-5217-44B2-B9F4-DE8F77BBEFFE}" destId="{CFBE850D-3E1B-4B38-87FF-2918E0CA1441}" srcOrd="0" destOrd="0" presId="urn:microsoft.com/office/officeart/2005/8/layout/venn1"/>
    <dgm:cxn modelId="{0AEAAACB-3881-4B97-BD51-F1D3C12B8FE2}" type="presOf" srcId="{8BDF76EB-46AC-4C58-A2D6-113F772A6C8C}" destId="{0B20E44D-C69E-4113-8A6B-323D78D856CE}" srcOrd="1" destOrd="0" presId="urn:microsoft.com/office/officeart/2005/8/layout/venn1"/>
    <dgm:cxn modelId="{1018E663-9F1A-4FC8-96F1-22DFDC7E49BA}" srcId="{183C2163-34DB-4CC5-A314-B49D84545F83}" destId="{8BDF76EB-46AC-4C58-A2D6-113F772A6C8C}" srcOrd="2" destOrd="0" parTransId="{4AAF433F-BF78-4BDA-ACCF-AF11EE1AD3A9}" sibTransId="{B1885B86-4175-4DDC-9ED7-AF36F22CF33F}"/>
    <dgm:cxn modelId="{82E571C7-8FB6-49B7-9E72-B2877DC85AC7}" type="presOf" srcId="{183C2163-34DB-4CC5-A314-B49D84545F83}" destId="{6BBE737B-60C0-4A8D-932C-43EA79369953}" srcOrd="0" destOrd="0" presId="urn:microsoft.com/office/officeart/2005/8/layout/venn1"/>
    <dgm:cxn modelId="{46A71ED5-74E2-427E-A4F7-466E8CCE89B9}" type="presOf" srcId="{44A28E74-5217-44B2-B9F4-DE8F77BBEFFE}" destId="{184CBB34-EC63-42CF-B7FF-0CAA35D30249}" srcOrd="1" destOrd="0" presId="urn:microsoft.com/office/officeart/2005/8/layout/venn1"/>
    <dgm:cxn modelId="{C6043FAE-862F-4DB9-8FB5-539C72CEBDC1}" type="presOf" srcId="{00BC67BA-DF5B-486A-9B62-55E518D343BF}" destId="{68E7DBD4-BF04-4844-8270-9518C88A9B8D}" srcOrd="1" destOrd="0" presId="urn:microsoft.com/office/officeart/2005/8/layout/venn1"/>
    <dgm:cxn modelId="{EF42D3FB-C3A8-4982-B5E3-A0CCFAEE2457}" srcId="{183C2163-34DB-4CC5-A314-B49D84545F83}" destId="{44A28E74-5217-44B2-B9F4-DE8F77BBEFFE}" srcOrd="1" destOrd="0" parTransId="{D384D77B-491C-465A-A543-E5674033BE7F}" sibTransId="{BE18A55E-8806-42A9-885E-1F4BB2F3B36F}"/>
    <dgm:cxn modelId="{C8A7C9F1-7DC1-43B3-B168-A913A7950325}" type="presParOf" srcId="{6BBE737B-60C0-4A8D-932C-43EA79369953}" destId="{B57F9968-0D04-401E-9E22-28F06EF7809B}" srcOrd="0" destOrd="0" presId="urn:microsoft.com/office/officeart/2005/8/layout/venn1"/>
    <dgm:cxn modelId="{E2FCF875-41FA-4F8B-88AD-5B21C68D2BD5}" type="presParOf" srcId="{6BBE737B-60C0-4A8D-932C-43EA79369953}" destId="{68E7DBD4-BF04-4844-8270-9518C88A9B8D}" srcOrd="1" destOrd="0" presId="urn:microsoft.com/office/officeart/2005/8/layout/venn1"/>
    <dgm:cxn modelId="{C1F59EB8-A31A-458B-B3F0-AE0D294234A1}" type="presParOf" srcId="{6BBE737B-60C0-4A8D-932C-43EA79369953}" destId="{CFBE850D-3E1B-4B38-87FF-2918E0CA1441}" srcOrd="2" destOrd="0" presId="urn:microsoft.com/office/officeart/2005/8/layout/venn1"/>
    <dgm:cxn modelId="{1D48BE15-805C-47D5-8A0B-3B481C0A5A74}" type="presParOf" srcId="{6BBE737B-60C0-4A8D-932C-43EA79369953}" destId="{184CBB34-EC63-42CF-B7FF-0CAA35D30249}" srcOrd="3" destOrd="0" presId="urn:microsoft.com/office/officeart/2005/8/layout/venn1"/>
    <dgm:cxn modelId="{7832D6D6-162C-43F3-AB5F-75D71C50387B}" type="presParOf" srcId="{6BBE737B-60C0-4A8D-932C-43EA79369953}" destId="{00D3DCC5-1B4C-4738-8BC2-6659B1330EDA}" srcOrd="4" destOrd="0" presId="urn:microsoft.com/office/officeart/2005/8/layout/venn1"/>
    <dgm:cxn modelId="{ABB24B70-648E-4AA8-A4B5-8C5B5C1B44EA}" type="presParOf" srcId="{6BBE737B-60C0-4A8D-932C-43EA79369953}" destId="{0B20E44D-C69E-4113-8A6B-323D78D856C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83C2163-34DB-4CC5-A314-B49D84545F83}" type="doc">
      <dgm:prSet loTypeId="urn:microsoft.com/office/officeart/2005/8/layout/venn1" loCatId="relationship" qsTypeId="urn:microsoft.com/office/officeart/2005/8/quickstyle/simple1" qsCatId="simple" csTypeId="urn:microsoft.com/office/officeart/2005/8/colors/accent2_1" csCatId="accent2" phldr="1"/>
      <dgm:spPr/>
    </dgm:pt>
    <dgm:pt modelId="{00BC67BA-DF5B-486A-9B62-55E518D343BF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smtClean="0"/>
            <a:t>수박에 많이    존재하는 아미노산의 일종</a:t>
          </a:r>
          <a:endParaRPr lang="ko-KR" altLang="en-US" sz="1600" dirty="0"/>
        </a:p>
      </dgm:t>
    </dgm:pt>
    <dgm:pt modelId="{83FB5C4A-51C4-4056-8628-982591B2FD93}" type="parTrans" cxnId="{0E0509F2-A392-402B-8257-0C56EEF1512D}">
      <dgm:prSet/>
      <dgm:spPr/>
      <dgm:t>
        <a:bodyPr/>
        <a:lstStyle/>
        <a:p>
          <a:pPr latinLnBrk="1"/>
          <a:endParaRPr lang="ko-KR" altLang="en-US"/>
        </a:p>
      </dgm:t>
    </dgm:pt>
    <dgm:pt modelId="{CE30545C-9940-4643-96FC-64D890C63BEC}" type="sibTrans" cxnId="{0E0509F2-A392-402B-8257-0C56EEF1512D}">
      <dgm:prSet/>
      <dgm:spPr/>
      <dgm:t>
        <a:bodyPr/>
        <a:lstStyle/>
        <a:p>
          <a:pPr latinLnBrk="1"/>
          <a:endParaRPr lang="ko-KR" altLang="en-US"/>
        </a:p>
      </dgm:t>
    </dgm:pt>
    <dgm:pt modelId="{44A28E74-5217-44B2-B9F4-DE8F77BBEFFE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err="1" smtClean="0"/>
            <a:t>아르기닌으로</a:t>
          </a:r>
          <a:r>
            <a:rPr lang="ko-KR" altLang="en-US" sz="1600" dirty="0" smtClean="0"/>
            <a:t> 재이용</a:t>
          </a:r>
          <a:endParaRPr lang="ko-KR" altLang="en-US" sz="1600" dirty="0"/>
        </a:p>
      </dgm:t>
    </dgm:pt>
    <dgm:pt modelId="{D384D77B-491C-465A-A543-E5674033BE7F}" type="parTrans" cxnId="{EF42D3FB-C3A8-4982-B5E3-A0CCFAEE2457}">
      <dgm:prSet/>
      <dgm:spPr/>
      <dgm:t>
        <a:bodyPr/>
        <a:lstStyle/>
        <a:p>
          <a:pPr latinLnBrk="1"/>
          <a:endParaRPr lang="ko-KR" altLang="en-US"/>
        </a:p>
      </dgm:t>
    </dgm:pt>
    <dgm:pt modelId="{BE18A55E-8806-42A9-885E-1F4BB2F3B36F}" type="sibTrans" cxnId="{EF42D3FB-C3A8-4982-B5E3-A0CCFAEE2457}">
      <dgm:prSet/>
      <dgm:spPr/>
      <dgm:t>
        <a:bodyPr/>
        <a:lstStyle/>
        <a:p>
          <a:pPr latinLnBrk="1"/>
          <a:endParaRPr lang="ko-KR" altLang="en-US"/>
        </a:p>
      </dgm:t>
    </dgm:pt>
    <dgm:pt modelId="{8BDF76EB-46AC-4C58-A2D6-113F772A6C8C}">
      <dgm:prSet phldrT="[텍스트]" custT="1"/>
      <dgm:spPr>
        <a:noFill/>
      </dgm:spPr>
      <dgm:t>
        <a:bodyPr/>
        <a:lstStyle/>
        <a:p>
          <a:pPr latinLnBrk="1"/>
          <a:r>
            <a:rPr lang="ko-KR" altLang="en-US" sz="1600" dirty="0" err="1" smtClean="0"/>
            <a:t>시트룰린</a:t>
          </a:r>
          <a:r>
            <a:rPr lang="ko-KR" altLang="en-US" sz="1600" dirty="0" smtClean="0"/>
            <a:t> </a:t>
          </a:r>
          <a:r>
            <a:rPr lang="ko-KR" altLang="en-US" sz="1600" dirty="0" err="1" smtClean="0"/>
            <a:t>급원식품</a:t>
          </a:r>
          <a:r>
            <a:rPr lang="ko-KR" altLang="en-US" sz="1600" dirty="0" smtClean="0"/>
            <a:t> </a:t>
          </a:r>
          <a:r>
            <a:rPr lang="en-US" altLang="ko-KR" sz="1600" dirty="0" smtClean="0"/>
            <a:t>(</a:t>
          </a:r>
          <a:r>
            <a:rPr lang="ko-KR" altLang="en-US" sz="1600" dirty="0" smtClean="0"/>
            <a:t>수박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참외</a:t>
          </a:r>
          <a:r>
            <a:rPr lang="en-US" altLang="ko-KR" sz="1600" dirty="0" smtClean="0"/>
            <a:t>, </a:t>
          </a:r>
          <a:r>
            <a:rPr lang="ko-KR" altLang="en-US" sz="1600" dirty="0" smtClean="0"/>
            <a:t>멜론</a:t>
          </a:r>
          <a:r>
            <a:rPr lang="en-US" altLang="ko-KR" sz="1600" dirty="0" smtClean="0"/>
            <a:t>) </a:t>
          </a:r>
          <a:endParaRPr lang="ko-KR" altLang="en-US" sz="1600" dirty="0"/>
        </a:p>
      </dgm:t>
    </dgm:pt>
    <dgm:pt modelId="{4AAF433F-BF78-4BDA-ACCF-AF11EE1AD3A9}" type="parTrans" cxnId="{1018E663-9F1A-4FC8-96F1-22DFDC7E49BA}">
      <dgm:prSet/>
      <dgm:spPr/>
      <dgm:t>
        <a:bodyPr/>
        <a:lstStyle/>
        <a:p>
          <a:pPr latinLnBrk="1"/>
          <a:endParaRPr lang="ko-KR" altLang="en-US"/>
        </a:p>
      </dgm:t>
    </dgm:pt>
    <dgm:pt modelId="{B1885B86-4175-4DDC-9ED7-AF36F22CF33F}" type="sibTrans" cxnId="{1018E663-9F1A-4FC8-96F1-22DFDC7E49BA}">
      <dgm:prSet/>
      <dgm:spPr/>
      <dgm:t>
        <a:bodyPr/>
        <a:lstStyle/>
        <a:p>
          <a:pPr latinLnBrk="1"/>
          <a:endParaRPr lang="ko-KR" altLang="en-US"/>
        </a:p>
      </dgm:t>
    </dgm:pt>
    <dgm:pt modelId="{6BBE737B-60C0-4A8D-932C-43EA79369953}" type="pres">
      <dgm:prSet presAssocID="{183C2163-34DB-4CC5-A314-B49D84545F83}" presName="compositeShape" presStyleCnt="0">
        <dgm:presLayoutVars>
          <dgm:chMax val="7"/>
          <dgm:dir/>
          <dgm:resizeHandles val="exact"/>
        </dgm:presLayoutVars>
      </dgm:prSet>
      <dgm:spPr/>
    </dgm:pt>
    <dgm:pt modelId="{B57F9968-0D04-401E-9E22-28F06EF7809B}" type="pres">
      <dgm:prSet presAssocID="{00BC67BA-DF5B-486A-9B62-55E518D343BF}" presName="circ1" presStyleLbl="venn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68E7DBD4-BF04-4844-8270-9518C88A9B8D}" type="pres">
      <dgm:prSet presAssocID="{00BC67BA-DF5B-486A-9B62-55E518D343B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BE850D-3E1B-4B38-87FF-2918E0CA1441}" type="pres">
      <dgm:prSet presAssocID="{44A28E74-5217-44B2-B9F4-DE8F77BBEFFE}" presName="circ2" presStyleLbl="venn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184CBB34-EC63-42CF-B7FF-0CAA35D30249}" type="pres">
      <dgm:prSet presAssocID="{44A28E74-5217-44B2-B9F4-DE8F77BBEFF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D3DCC5-1B4C-4738-8BC2-6659B1330EDA}" type="pres">
      <dgm:prSet presAssocID="{8BDF76EB-46AC-4C58-A2D6-113F772A6C8C}" presName="circ3" presStyleLbl="venn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B20E44D-C69E-4113-8A6B-323D78D856CE}" type="pres">
      <dgm:prSet presAssocID="{8BDF76EB-46AC-4C58-A2D6-113F772A6C8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0E0509F2-A392-402B-8257-0C56EEF1512D}" srcId="{183C2163-34DB-4CC5-A314-B49D84545F83}" destId="{00BC67BA-DF5B-486A-9B62-55E518D343BF}" srcOrd="0" destOrd="0" parTransId="{83FB5C4A-51C4-4056-8628-982591B2FD93}" sibTransId="{CE30545C-9940-4643-96FC-64D890C63BEC}"/>
    <dgm:cxn modelId="{230BB93F-C143-4268-9657-68BCCD576A6E}" type="presOf" srcId="{44A28E74-5217-44B2-B9F4-DE8F77BBEFFE}" destId="{184CBB34-EC63-42CF-B7FF-0CAA35D30249}" srcOrd="1" destOrd="0" presId="urn:microsoft.com/office/officeart/2005/8/layout/venn1"/>
    <dgm:cxn modelId="{62827435-656F-444B-B53A-90DD25B38452}" type="presOf" srcId="{8BDF76EB-46AC-4C58-A2D6-113F772A6C8C}" destId="{00D3DCC5-1B4C-4738-8BC2-6659B1330EDA}" srcOrd="0" destOrd="0" presId="urn:microsoft.com/office/officeart/2005/8/layout/venn1"/>
    <dgm:cxn modelId="{78D21B57-772E-409B-AF44-852B81E473F7}" type="presOf" srcId="{8BDF76EB-46AC-4C58-A2D6-113F772A6C8C}" destId="{0B20E44D-C69E-4113-8A6B-323D78D856CE}" srcOrd="1" destOrd="0" presId="urn:microsoft.com/office/officeart/2005/8/layout/venn1"/>
    <dgm:cxn modelId="{B8FFEF50-F2BF-4955-BA97-E6D46CEAEBCF}" type="presOf" srcId="{183C2163-34DB-4CC5-A314-B49D84545F83}" destId="{6BBE737B-60C0-4A8D-932C-43EA79369953}" srcOrd="0" destOrd="0" presId="urn:microsoft.com/office/officeart/2005/8/layout/venn1"/>
    <dgm:cxn modelId="{1018E663-9F1A-4FC8-96F1-22DFDC7E49BA}" srcId="{183C2163-34DB-4CC5-A314-B49D84545F83}" destId="{8BDF76EB-46AC-4C58-A2D6-113F772A6C8C}" srcOrd="2" destOrd="0" parTransId="{4AAF433F-BF78-4BDA-ACCF-AF11EE1AD3A9}" sibTransId="{B1885B86-4175-4DDC-9ED7-AF36F22CF33F}"/>
    <dgm:cxn modelId="{EF3C67E9-EEB1-4749-9BA6-0151BC8D66EB}" type="presOf" srcId="{44A28E74-5217-44B2-B9F4-DE8F77BBEFFE}" destId="{CFBE850D-3E1B-4B38-87FF-2918E0CA1441}" srcOrd="0" destOrd="0" presId="urn:microsoft.com/office/officeart/2005/8/layout/venn1"/>
    <dgm:cxn modelId="{47E29C3B-785E-40F9-A3F2-EBA284B80449}" type="presOf" srcId="{00BC67BA-DF5B-486A-9B62-55E518D343BF}" destId="{B57F9968-0D04-401E-9E22-28F06EF7809B}" srcOrd="0" destOrd="0" presId="urn:microsoft.com/office/officeart/2005/8/layout/venn1"/>
    <dgm:cxn modelId="{0C7063CC-373F-431C-BF80-D28AE9E71B66}" type="presOf" srcId="{00BC67BA-DF5B-486A-9B62-55E518D343BF}" destId="{68E7DBD4-BF04-4844-8270-9518C88A9B8D}" srcOrd="1" destOrd="0" presId="urn:microsoft.com/office/officeart/2005/8/layout/venn1"/>
    <dgm:cxn modelId="{EF42D3FB-C3A8-4982-B5E3-A0CCFAEE2457}" srcId="{183C2163-34DB-4CC5-A314-B49D84545F83}" destId="{44A28E74-5217-44B2-B9F4-DE8F77BBEFFE}" srcOrd="1" destOrd="0" parTransId="{D384D77B-491C-465A-A543-E5674033BE7F}" sibTransId="{BE18A55E-8806-42A9-885E-1F4BB2F3B36F}"/>
    <dgm:cxn modelId="{6B9BA72C-7E1D-40A6-BD50-C79084D00BDB}" type="presParOf" srcId="{6BBE737B-60C0-4A8D-932C-43EA79369953}" destId="{B57F9968-0D04-401E-9E22-28F06EF7809B}" srcOrd="0" destOrd="0" presId="urn:microsoft.com/office/officeart/2005/8/layout/venn1"/>
    <dgm:cxn modelId="{0C96DFC5-EC09-49A3-BEEB-6BBF63510EF7}" type="presParOf" srcId="{6BBE737B-60C0-4A8D-932C-43EA79369953}" destId="{68E7DBD4-BF04-4844-8270-9518C88A9B8D}" srcOrd="1" destOrd="0" presId="urn:microsoft.com/office/officeart/2005/8/layout/venn1"/>
    <dgm:cxn modelId="{625C6602-6606-4832-85ED-191C28B44C6D}" type="presParOf" srcId="{6BBE737B-60C0-4A8D-932C-43EA79369953}" destId="{CFBE850D-3E1B-4B38-87FF-2918E0CA1441}" srcOrd="2" destOrd="0" presId="urn:microsoft.com/office/officeart/2005/8/layout/venn1"/>
    <dgm:cxn modelId="{EECF5E3C-6FE7-4BE4-B230-9A3026B1BAC2}" type="presParOf" srcId="{6BBE737B-60C0-4A8D-932C-43EA79369953}" destId="{184CBB34-EC63-42CF-B7FF-0CAA35D30249}" srcOrd="3" destOrd="0" presId="urn:microsoft.com/office/officeart/2005/8/layout/venn1"/>
    <dgm:cxn modelId="{E01A2028-658E-4613-A557-11BC1E72D6FA}" type="presParOf" srcId="{6BBE737B-60C0-4A8D-932C-43EA79369953}" destId="{00D3DCC5-1B4C-4738-8BC2-6659B1330EDA}" srcOrd="4" destOrd="0" presId="urn:microsoft.com/office/officeart/2005/8/layout/venn1"/>
    <dgm:cxn modelId="{66BA2F0A-87B1-4F7C-8A9A-6C9B64623B21}" type="presParOf" srcId="{6BBE737B-60C0-4A8D-932C-43EA79369953}" destId="{0B20E44D-C69E-4113-8A6B-323D78D856C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BE9AAA2-2D4F-473E-94DD-FDA56761A47F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2B7C7FE-4477-473F-88E1-C33F8301D35F}">
      <dgm:prSet phldrT="[텍스트]" custT="1"/>
      <dgm:spPr>
        <a:solidFill>
          <a:srgbClr val="92D050"/>
        </a:solidFill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2000" dirty="0" smtClean="0">
              <a:solidFill>
                <a:schemeClr val="tx1"/>
              </a:solidFill>
            </a:rPr>
            <a:t>산화</a:t>
          </a:r>
          <a:endParaRPr lang="en-US" altLang="ko-KR" sz="2000" dirty="0" smtClean="0">
            <a:solidFill>
              <a:schemeClr val="tx1"/>
            </a:solidFill>
          </a:endParaRPr>
        </a:p>
        <a:p>
          <a:pPr latinLnBrk="1"/>
          <a:r>
            <a:rPr lang="ko-KR" altLang="en-US" sz="2000" dirty="0" smtClean="0">
              <a:solidFill>
                <a:schemeClr val="tx1"/>
              </a:solidFill>
            </a:rPr>
            <a:t>질소</a:t>
          </a:r>
          <a:endParaRPr lang="ko-KR" altLang="en-US" sz="2000" dirty="0">
            <a:solidFill>
              <a:schemeClr val="tx1"/>
            </a:solidFill>
          </a:endParaRPr>
        </a:p>
      </dgm:t>
    </dgm:pt>
    <dgm:pt modelId="{6DAE29B0-3239-49AB-8427-1420BF506945}" type="parTrans" cxnId="{3F5A545F-56A7-4C46-B3D5-145E6CA288DE}">
      <dgm:prSet/>
      <dgm:spPr/>
      <dgm:t>
        <a:bodyPr/>
        <a:lstStyle/>
        <a:p>
          <a:pPr latinLnBrk="1"/>
          <a:endParaRPr lang="ko-KR" altLang="en-US"/>
        </a:p>
      </dgm:t>
    </dgm:pt>
    <dgm:pt modelId="{F3E7CD12-A9B3-4914-B6AD-BADAB6AB02AE}" type="sibTrans" cxnId="{3F5A545F-56A7-4C46-B3D5-145E6CA288DE}">
      <dgm:prSet/>
      <dgm:spPr/>
      <dgm:t>
        <a:bodyPr/>
        <a:lstStyle/>
        <a:p>
          <a:pPr latinLnBrk="1"/>
          <a:endParaRPr lang="ko-KR" altLang="en-US"/>
        </a:p>
      </dgm:t>
    </dgm:pt>
    <dgm:pt modelId="{00F9357D-ED5E-4831-AB95-CDB037930FC7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당뇨병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74FD422A-0039-4196-85AF-ED9089BC5A3D}" type="parTrans" cxnId="{4AA7E53A-BE45-49BD-A6CE-ADEBB2B8F65E}">
      <dgm:prSet/>
      <dgm:spPr/>
      <dgm:t>
        <a:bodyPr/>
        <a:lstStyle/>
        <a:p>
          <a:pPr latinLnBrk="1"/>
          <a:endParaRPr lang="ko-KR" altLang="en-US"/>
        </a:p>
      </dgm:t>
    </dgm:pt>
    <dgm:pt modelId="{0BDDA36C-BFE7-477B-A7CF-32FC4D4B56A5}" type="sibTrans" cxnId="{4AA7E53A-BE45-49BD-A6CE-ADEBB2B8F65E}">
      <dgm:prSet/>
      <dgm:spPr/>
      <dgm:t>
        <a:bodyPr/>
        <a:lstStyle/>
        <a:p>
          <a:pPr latinLnBrk="1"/>
          <a:endParaRPr lang="ko-KR" altLang="en-US"/>
        </a:p>
      </dgm:t>
    </dgm:pt>
    <dgm:pt modelId="{4CAA5F06-D7FD-438D-9C55-3F38F6797C24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암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8D0CF185-78ED-431A-90A1-AF8C6D182919}" type="parTrans" cxnId="{3AAE1B55-C10E-4C78-AD80-9FCC1C317E79}">
      <dgm:prSet/>
      <dgm:spPr/>
      <dgm:t>
        <a:bodyPr/>
        <a:lstStyle/>
        <a:p>
          <a:pPr latinLnBrk="1"/>
          <a:endParaRPr lang="ko-KR" altLang="en-US"/>
        </a:p>
      </dgm:t>
    </dgm:pt>
    <dgm:pt modelId="{3ABDF862-B185-446A-A79E-905F6EEE0EB7}" type="sibTrans" cxnId="{3AAE1B55-C10E-4C78-AD80-9FCC1C317E79}">
      <dgm:prSet/>
      <dgm:spPr/>
      <dgm:t>
        <a:bodyPr/>
        <a:lstStyle/>
        <a:p>
          <a:pPr latinLnBrk="1"/>
          <a:endParaRPr lang="ko-KR" altLang="en-US"/>
        </a:p>
      </dgm:t>
    </dgm:pt>
    <dgm:pt modelId="{F588E785-1800-44BC-B869-4BD1193CA833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위궤양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3D41E92C-4976-4927-9851-8E008628896D}" type="parTrans" cxnId="{E1B307EA-91E0-4E19-9DCF-B15DB1281D5C}">
      <dgm:prSet/>
      <dgm:spPr/>
      <dgm:t>
        <a:bodyPr/>
        <a:lstStyle/>
        <a:p>
          <a:pPr latinLnBrk="1"/>
          <a:endParaRPr lang="ko-KR" altLang="en-US"/>
        </a:p>
      </dgm:t>
    </dgm:pt>
    <dgm:pt modelId="{37A551D7-D37D-40B8-B404-48581CD6CDDC}" type="sibTrans" cxnId="{E1B307EA-91E0-4E19-9DCF-B15DB1281D5C}">
      <dgm:prSet/>
      <dgm:spPr/>
      <dgm:t>
        <a:bodyPr/>
        <a:lstStyle/>
        <a:p>
          <a:pPr latinLnBrk="1"/>
          <a:endParaRPr lang="ko-KR" altLang="en-US"/>
        </a:p>
      </dgm:t>
    </dgm:pt>
    <dgm:pt modelId="{747F83B3-F338-4222-A9B5-F7F47B54F314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pPr latinLnBrk="1"/>
          <a:r>
            <a:rPr lang="ko-KR" altLang="en-US" sz="1400" dirty="0" err="1" smtClean="0">
              <a:solidFill>
                <a:schemeClr val="tx1"/>
              </a:solidFill>
            </a:rPr>
            <a:t>요실금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0685FC40-784C-4D5D-B6ED-AB9D2E5730E1}" type="parTrans" cxnId="{F177B2B7-975F-492F-B9C5-5C48E6CC9507}">
      <dgm:prSet/>
      <dgm:spPr/>
      <dgm:t>
        <a:bodyPr/>
        <a:lstStyle/>
        <a:p>
          <a:pPr latinLnBrk="1"/>
          <a:endParaRPr lang="ko-KR" altLang="en-US"/>
        </a:p>
      </dgm:t>
    </dgm:pt>
    <dgm:pt modelId="{08FCB9F3-7B10-4B3D-8A3F-B2307004485B}" type="sibTrans" cxnId="{F177B2B7-975F-492F-B9C5-5C48E6CC9507}">
      <dgm:prSet/>
      <dgm:spPr/>
      <dgm:t>
        <a:bodyPr/>
        <a:lstStyle/>
        <a:p>
          <a:pPr latinLnBrk="1"/>
          <a:endParaRPr lang="ko-KR" altLang="en-US"/>
        </a:p>
      </dgm:t>
    </dgm:pt>
    <dgm:pt modelId="{C0A45728-17E6-4880-9DE7-C1D586E3390E}">
      <dgm:prSet phldrT="[텍스트]" phldr="1"/>
      <dgm:spPr/>
      <dgm:t>
        <a:bodyPr/>
        <a:lstStyle/>
        <a:p>
          <a:pPr latinLnBrk="1"/>
          <a:endParaRPr lang="ko-KR" altLang="en-US" dirty="0"/>
        </a:p>
      </dgm:t>
    </dgm:pt>
    <dgm:pt modelId="{191C27C1-BFDE-4E93-A881-F68C30DDBB55}" type="parTrans" cxnId="{8215B57C-E0B0-40AE-A428-FBBF6BF0EB39}">
      <dgm:prSet/>
      <dgm:spPr/>
      <dgm:t>
        <a:bodyPr/>
        <a:lstStyle/>
        <a:p>
          <a:pPr latinLnBrk="1"/>
          <a:endParaRPr lang="ko-KR" altLang="en-US"/>
        </a:p>
      </dgm:t>
    </dgm:pt>
    <dgm:pt modelId="{75C95AF9-4E19-49DE-8210-7B7EE3C580D9}" type="sibTrans" cxnId="{8215B57C-E0B0-40AE-A428-FBBF6BF0EB39}">
      <dgm:prSet/>
      <dgm:spPr/>
      <dgm:t>
        <a:bodyPr/>
        <a:lstStyle/>
        <a:p>
          <a:pPr latinLnBrk="1"/>
          <a:endParaRPr lang="ko-KR" altLang="en-US"/>
        </a:p>
      </dgm:t>
    </dgm:pt>
    <dgm:pt modelId="{7DD75B34-49C5-43AB-A85A-B706C9B56FEF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pPr latinLnBrk="1"/>
          <a:r>
            <a:rPr lang="ko-KR" altLang="en-US" sz="1400" dirty="0" smtClean="0">
              <a:solidFill>
                <a:schemeClr val="tx1"/>
              </a:solidFill>
            </a:rPr>
            <a:t>발기부전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D3857A13-30CD-47D7-AA4F-039941B317BE}" type="parTrans" cxnId="{B28698AD-3895-4A9F-8F4D-117673FD4AB4}">
      <dgm:prSet/>
      <dgm:spPr/>
      <dgm:t>
        <a:bodyPr/>
        <a:lstStyle/>
        <a:p>
          <a:pPr latinLnBrk="1"/>
          <a:endParaRPr lang="ko-KR" altLang="en-US"/>
        </a:p>
      </dgm:t>
    </dgm:pt>
    <dgm:pt modelId="{DE72235E-C891-49F6-BC09-0395ED862CF0}" type="sibTrans" cxnId="{B28698AD-3895-4A9F-8F4D-117673FD4AB4}">
      <dgm:prSet/>
      <dgm:spPr/>
      <dgm:t>
        <a:bodyPr/>
        <a:lstStyle/>
        <a:p>
          <a:pPr latinLnBrk="1"/>
          <a:endParaRPr lang="ko-KR" altLang="en-US"/>
        </a:p>
      </dgm:t>
    </dgm:pt>
    <dgm:pt modelId="{DAA72FB1-D318-415E-B1E3-CBF4535C892C}">
      <dgm:prSet phldrT="[텍스트]" phldr="1"/>
      <dgm:spPr/>
      <dgm:t>
        <a:bodyPr/>
        <a:lstStyle/>
        <a:p>
          <a:pPr latinLnBrk="1"/>
          <a:endParaRPr lang="ko-KR" altLang="en-US" dirty="0"/>
        </a:p>
      </dgm:t>
    </dgm:pt>
    <dgm:pt modelId="{1F33066C-9E11-4864-BFD5-57343109D215}" type="parTrans" cxnId="{5B359458-EDF9-4F53-8258-E26F332E24D9}">
      <dgm:prSet/>
      <dgm:spPr/>
      <dgm:t>
        <a:bodyPr/>
        <a:lstStyle/>
        <a:p>
          <a:pPr latinLnBrk="1"/>
          <a:endParaRPr lang="ko-KR" altLang="en-US"/>
        </a:p>
      </dgm:t>
    </dgm:pt>
    <dgm:pt modelId="{D95012C8-F88A-47C8-92E7-127556DD8856}" type="sibTrans" cxnId="{5B359458-EDF9-4F53-8258-E26F332E24D9}">
      <dgm:prSet/>
      <dgm:spPr/>
      <dgm:t>
        <a:bodyPr/>
        <a:lstStyle/>
        <a:p>
          <a:pPr latinLnBrk="1"/>
          <a:endParaRPr lang="ko-KR" altLang="en-US"/>
        </a:p>
      </dgm:t>
    </dgm:pt>
    <dgm:pt modelId="{76663D57-02B1-48ED-BB8D-0F462C99C5E4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317500"/>
        </a:effectLst>
      </dgm:spPr>
      <dgm:t>
        <a:bodyPr/>
        <a:lstStyle/>
        <a:p>
          <a:pPr latinLnBrk="1"/>
          <a:r>
            <a:rPr lang="ko-KR" altLang="en-US" sz="1400" dirty="0" err="1" smtClean="0">
              <a:solidFill>
                <a:schemeClr val="tx1"/>
              </a:solidFill>
            </a:rPr>
            <a:t>류마티스</a:t>
          </a:r>
          <a:r>
            <a:rPr lang="ko-KR" altLang="en-US" sz="1400" dirty="0" smtClean="0">
              <a:solidFill>
                <a:schemeClr val="tx1"/>
              </a:solidFill>
            </a:rPr>
            <a:t>  관절염</a:t>
          </a:r>
          <a:endParaRPr lang="ko-KR" altLang="en-US" sz="1400" dirty="0">
            <a:solidFill>
              <a:schemeClr val="tx1"/>
            </a:solidFill>
          </a:endParaRPr>
        </a:p>
      </dgm:t>
    </dgm:pt>
    <dgm:pt modelId="{5E0AAF54-B5C9-41D7-A30C-96E5F650D7B2}" type="parTrans" cxnId="{FAB2E88D-6ECF-4E06-B9FC-934E1BE2E2B7}">
      <dgm:prSet/>
      <dgm:spPr/>
      <dgm:t>
        <a:bodyPr/>
        <a:lstStyle/>
        <a:p>
          <a:pPr latinLnBrk="1"/>
          <a:endParaRPr lang="ko-KR" altLang="en-US"/>
        </a:p>
      </dgm:t>
    </dgm:pt>
    <dgm:pt modelId="{F0FD7877-A124-4E8E-899B-9F5C887DE5F3}" type="sibTrans" cxnId="{FAB2E88D-6ECF-4E06-B9FC-934E1BE2E2B7}">
      <dgm:prSet/>
      <dgm:spPr/>
      <dgm:t>
        <a:bodyPr/>
        <a:lstStyle/>
        <a:p>
          <a:pPr latinLnBrk="1"/>
          <a:endParaRPr lang="ko-KR" altLang="en-US"/>
        </a:p>
      </dgm:t>
    </dgm:pt>
    <dgm:pt modelId="{685BC60A-3C6D-4C7B-AF6C-A59717869A6C}" type="pres">
      <dgm:prSet presAssocID="{EBE9AAA2-2D4F-473E-94DD-FDA56761A47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2E04E81-1CBA-4B39-8AB3-3D81A226E518}" type="pres">
      <dgm:prSet presAssocID="{F2B7C7FE-4477-473F-88E1-C33F8301D35F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68CE25F1-8889-4717-9781-2B8D43AED4FD}" type="pres">
      <dgm:prSet presAssocID="{74FD422A-0039-4196-85AF-ED9089BC5A3D}" presName="Name9" presStyleLbl="parChTrans1D2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29BD2E51-5E21-4A56-AB27-066F5D579B93}" type="pres">
      <dgm:prSet presAssocID="{74FD422A-0039-4196-85AF-ED9089BC5A3D}" presName="connTx" presStyleLbl="parChTrans1D2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1B9A863B-D4F5-4EA8-826D-7A429BF0F09C}" type="pres">
      <dgm:prSet presAssocID="{00F9357D-ED5E-4831-AB95-CDB037930FC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FE52C65-EADA-47AA-A01D-B5405768A5D7}" type="pres">
      <dgm:prSet presAssocID="{D3857A13-30CD-47D7-AA4F-039941B317BE}" presName="Name9" presStyleLbl="parChTrans1D2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6BE30CD0-FBF8-457A-9FE5-48EEF8481C3A}" type="pres">
      <dgm:prSet presAssocID="{D3857A13-30CD-47D7-AA4F-039941B317BE}" presName="connTx" presStyleLbl="parChTrans1D2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B914D699-68F0-4393-B602-2A739F7D9F80}" type="pres">
      <dgm:prSet presAssocID="{7DD75B34-49C5-43AB-A85A-B706C9B56FE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B33323-17F1-43C7-93F6-5E19FC12A973}" type="pres">
      <dgm:prSet presAssocID="{5E0AAF54-B5C9-41D7-A30C-96E5F650D7B2}" presName="Name9" presStyleLbl="parChTrans1D2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6E3FEE61-ACCF-425C-8309-424151AB7F94}" type="pres">
      <dgm:prSet presAssocID="{5E0AAF54-B5C9-41D7-A30C-96E5F650D7B2}" presName="connTx" presStyleLbl="parChTrans1D2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C874664A-870C-4ED9-9C27-01AC3527474F}" type="pres">
      <dgm:prSet presAssocID="{76663D57-02B1-48ED-BB8D-0F462C99C5E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8AB05E-43FE-4243-BB30-7D9D91AE1AA6}" type="pres">
      <dgm:prSet presAssocID="{8D0CF185-78ED-431A-90A1-AF8C6D182919}" presName="Name9" presStyleLbl="parChTrans1D2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F1DA104E-EBB4-4506-9E34-A658D0EB2638}" type="pres">
      <dgm:prSet presAssocID="{8D0CF185-78ED-431A-90A1-AF8C6D182919}" presName="connTx" presStyleLbl="parChTrans1D2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8568DA99-9122-4C7D-B293-B85D3FD7927A}" type="pres">
      <dgm:prSet presAssocID="{4CAA5F06-D7FD-438D-9C55-3F38F6797C2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9EFA9B-4694-4DAE-99E9-3AB4E48946E7}" type="pres">
      <dgm:prSet presAssocID="{3D41E92C-4976-4927-9851-8E008628896D}" presName="Name9" presStyleLbl="parChTrans1D2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78322A48-72CB-4722-B63E-377F98135F42}" type="pres">
      <dgm:prSet presAssocID="{3D41E92C-4976-4927-9851-8E008628896D}" presName="connTx" presStyleLbl="parChTrans1D2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029521E9-761B-4892-B1D8-398852E2FBCC}" type="pres">
      <dgm:prSet presAssocID="{F588E785-1800-44BC-B869-4BD1193CA83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0CD4C28-5BB3-4BBE-BE19-0030C89C65D3}" type="pres">
      <dgm:prSet presAssocID="{0685FC40-784C-4D5D-B6ED-AB9D2E5730E1}" presName="Name9" presStyleLbl="parChTrans1D2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25510FDD-B705-466A-BD4B-F2E7328C881C}" type="pres">
      <dgm:prSet presAssocID="{0685FC40-784C-4D5D-B6ED-AB9D2E5730E1}" presName="connTx" presStyleLbl="parChTrans1D2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98777858-C2DD-4836-90E0-273AA1864528}" type="pres">
      <dgm:prSet presAssocID="{747F83B3-F338-4222-A9B5-F7F47B54F31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AB2E88D-6ECF-4E06-B9FC-934E1BE2E2B7}" srcId="{F2B7C7FE-4477-473F-88E1-C33F8301D35F}" destId="{76663D57-02B1-48ED-BB8D-0F462C99C5E4}" srcOrd="2" destOrd="0" parTransId="{5E0AAF54-B5C9-41D7-A30C-96E5F650D7B2}" sibTransId="{F0FD7877-A124-4E8E-899B-9F5C887DE5F3}"/>
    <dgm:cxn modelId="{B215B480-C669-4FA2-B4EA-3C29F96ED05D}" type="presOf" srcId="{8D0CF185-78ED-431A-90A1-AF8C6D182919}" destId="{F1DA104E-EBB4-4506-9E34-A658D0EB2638}" srcOrd="1" destOrd="0" presId="urn:microsoft.com/office/officeart/2005/8/layout/radial1"/>
    <dgm:cxn modelId="{D4B5D5F1-EDA4-4DB9-8595-A1C1B27E7AEA}" type="presOf" srcId="{5E0AAF54-B5C9-41D7-A30C-96E5F650D7B2}" destId="{18B33323-17F1-43C7-93F6-5E19FC12A973}" srcOrd="0" destOrd="0" presId="urn:microsoft.com/office/officeart/2005/8/layout/radial1"/>
    <dgm:cxn modelId="{EFBE3D22-7A32-45CC-9E21-96823E13DC8E}" type="presOf" srcId="{F588E785-1800-44BC-B869-4BD1193CA833}" destId="{029521E9-761B-4892-B1D8-398852E2FBCC}" srcOrd="0" destOrd="0" presId="urn:microsoft.com/office/officeart/2005/8/layout/radial1"/>
    <dgm:cxn modelId="{F177B2B7-975F-492F-B9C5-5C48E6CC9507}" srcId="{F2B7C7FE-4477-473F-88E1-C33F8301D35F}" destId="{747F83B3-F338-4222-A9B5-F7F47B54F314}" srcOrd="5" destOrd="0" parTransId="{0685FC40-784C-4D5D-B6ED-AB9D2E5730E1}" sibTransId="{08FCB9F3-7B10-4B3D-8A3F-B2307004485B}"/>
    <dgm:cxn modelId="{EFC4B210-2488-47BA-B30F-B53DDADC9481}" type="presOf" srcId="{74FD422A-0039-4196-85AF-ED9089BC5A3D}" destId="{68CE25F1-8889-4717-9781-2B8D43AED4FD}" srcOrd="0" destOrd="0" presId="urn:microsoft.com/office/officeart/2005/8/layout/radial1"/>
    <dgm:cxn modelId="{DCFCD83B-D760-4FB6-8567-0FF558CCC836}" type="presOf" srcId="{F2B7C7FE-4477-473F-88E1-C33F8301D35F}" destId="{42E04E81-1CBA-4B39-8AB3-3D81A226E518}" srcOrd="0" destOrd="0" presId="urn:microsoft.com/office/officeart/2005/8/layout/radial1"/>
    <dgm:cxn modelId="{97515054-9985-4F8E-95F7-FAE05CEC9D2A}" type="presOf" srcId="{0685FC40-784C-4D5D-B6ED-AB9D2E5730E1}" destId="{25510FDD-B705-466A-BD4B-F2E7328C881C}" srcOrd="1" destOrd="0" presId="urn:microsoft.com/office/officeart/2005/8/layout/radial1"/>
    <dgm:cxn modelId="{58C056BF-0D24-4C47-BAC1-6C8FB8E42BF4}" type="presOf" srcId="{4CAA5F06-D7FD-438D-9C55-3F38F6797C24}" destId="{8568DA99-9122-4C7D-B293-B85D3FD7927A}" srcOrd="0" destOrd="0" presId="urn:microsoft.com/office/officeart/2005/8/layout/radial1"/>
    <dgm:cxn modelId="{96FDB7EE-9EC7-4938-9D3B-5C703FD0841A}" type="presOf" srcId="{74FD422A-0039-4196-85AF-ED9089BC5A3D}" destId="{29BD2E51-5E21-4A56-AB27-066F5D579B93}" srcOrd="1" destOrd="0" presId="urn:microsoft.com/office/officeart/2005/8/layout/radial1"/>
    <dgm:cxn modelId="{179180BE-7DD2-4D81-8721-5E08A928B167}" type="presOf" srcId="{D3857A13-30CD-47D7-AA4F-039941B317BE}" destId="{6BE30CD0-FBF8-457A-9FE5-48EEF8481C3A}" srcOrd="1" destOrd="0" presId="urn:microsoft.com/office/officeart/2005/8/layout/radial1"/>
    <dgm:cxn modelId="{E1B307EA-91E0-4E19-9DCF-B15DB1281D5C}" srcId="{F2B7C7FE-4477-473F-88E1-C33F8301D35F}" destId="{F588E785-1800-44BC-B869-4BD1193CA833}" srcOrd="4" destOrd="0" parTransId="{3D41E92C-4976-4927-9851-8E008628896D}" sibTransId="{37A551D7-D37D-40B8-B404-48581CD6CDDC}"/>
    <dgm:cxn modelId="{4397856B-D29A-4A3A-B5A0-0EF9AB559266}" type="presOf" srcId="{8D0CF185-78ED-431A-90A1-AF8C6D182919}" destId="{AC8AB05E-43FE-4243-BB30-7D9D91AE1AA6}" srcOrd="0" destOrd="0" presId="urn:microsoft.com/office/officeart/2005/8/layout/radial1"/>
    <dgm:cxn modelId="{E5BBF7ED-91E4-43C5-8993-03B1A3591A68}" type="presOf" srcId="{76663D57-02B1-48ED-BB8D-0F462C99C5E4}" destId="{C874664A-870C-4ED9-9C27-01AC3527474F}" srcOrd="0" destOrd="0" presId="urn:microsoft.com/office/officeart/2005/8/layout/radial1"/>
    <dgm:cxn modelId="{9833457C-68C8-4B31-BF78-A60E2E963592}" type="presOf" srcId="{EBE9AAA2-2D4F-473E-94DD-FDA56761A47F}" destId="{685BC60A-3C6D-4C7B-AF6C-A59717869A6C}" srcOrd="0" destOrd="0" presId="urn:microsoft.com/office/officeart/2005/8/layout/radial1"/>
    <dgm:cxn modelId="{8F5BC4FA-F514-4D16-A9EB-14F78BBFCA29}" type="presOf" srcId="{747F83B3-F338-4222-A9B5-F7F47B54F314}" destId="{98777858-C2DD-4836-90E0-273AA1864528}" srcOrd="0" destOrd="0" presId="urn:microsoft.com/office/officeart/2005/8/layout/radial1"/>
    <dgm:cxn modelId="{030634C8-73C0-4B75-8CA4-C45A020E2C7D}" type="presOf" srcId="{3D41E92C-4976-4927-9851-8E008628896D}" destId="{C29EFA9B-4694-4DAE-99E9-3AB4E48946E7}" srcOrd="0" destOrd="0" presId="urn:microsoft.com/office/officeart/2005/8/layout/radial1"/>
    <dgm:cxn modelId="{F09A3718-3FF2-419C-A003-FE3BF4680B9F}" type="presOf" srcId="{7DD75B34-49C5-43AB-A85A-B706C9B56FEF}" destId="{B914D699-68F0-4393-B602-2A739F7D9F80}" srcOrd="0" destOrd="0" presId="urn:microsoft.com/office/officeart/2005/8/layout/radial1"/>
    <dgm:cxn modelId="{B28698AD-3895-4A9F-8F4D-117673FD4AB4}" srcId="{F2B7C7FE-4477-473F-88E1-C33F8301D35F}" destId="{7DD75B34-49C5-43AB-A85A-B706C9B56FEF}" srcOrd="1" destOrd="0" parTransId="{D3857A13-30CD-47D7-AA4F-039941B317BE}" sibTransId="{DE72235E-C891-49F6-BC09-0395ED862CF0}"/>
    <dgm:cxn modelId="{BF21756E-BF2E-405D-AF69-DD3750245E15}" type="presOf" srcId="{00F9357D-ED5E-4831-AB95-CDB037930FC7}" destId="{1B9A863B-D4F5-4EA8-826D-7A429BF0F09C}" srcOrd="0" destOrd="0" presId="urn:microsoft.com/office/officeart/2005/8/layout/radial1"/>
    <dgm:cxn modelId="{3F5A545F-56A7-4C46-B3D5-145E6CA288DE}" srcId="{EBE9AAA2-2D4F-473E-94DD-FDA56761A47F}" destId="{F2B7C7FE-4477-473F-88E1-C33F8301D35F}" srcOrd="0" destOrd="0" parTransId="{6DAE29B0-3239-49AB-8427-1420BF506945}" sibTransId="{F3E7CD12-A9B3-4914-B6AD-BADAB6AB02AE}"/>
    <dgm:cxn modelId="{A6AA825C-7E66-4D4F-AD4B-EA15EF101953}" type="presOf" srcId="{0685FC40-784C-4D5D-B6ED-AB9D2E5730E1}" destId="{C0CD4C28-5BB3-4BBE-BE19-0030C89C65D3}" srcOrd="0" destOrd="0" presId="urn:microsoft.com/office/officeart/2005/8/layout/radial1"/>
    <dgm:cxn modelId="{3AAE1B55-C10E-4C78-AD80-9FCC1C317E79}" srcId="{F2B7C7FE-4477-473F-88E1-C33F8301D35F}" destId="{4CAA5F06-D7FD-438D-9C55-3F38F6797C24}" srcOrd="3" destOrd="0" parTransId="{8D0CF185-78ED-431A-90A1-AF8C6D182919}" sibTransId="{3ABDF862-B185-446A-A79E-905F6EEE0EB7}"/>
    <dgm:cxn modelId="{4AA7E53A-BE45-49BD-A6CE-ADEBB2B8F65E}" srcId="{F2B7C7FE-4477-473F-88E1-C33F8301D35F}" destId="{00F9357D-ED5E-4831-AB95-CDB037930FC7}" srcOrd="0" destOrd="0" parTransId="{74FD422A-0039-4196-85AF-ED9089BC5A3D}" sibTransId="{0BDDA36C-BFE7-477B-A7CF-32FC4D4B56A5}"/>
    <dgm:cxn modelId="{977D7928-E537-4C91-A74C-F934D0C4BD64}" type="presOf" srcId="{D3857A13-30CD-47D7-AA4F-039941B317BE}" destId="{FFE52C65-EADA-47AA-A01D-B5405768A5D7}" srcOrd="0" destOrd="0" presId="urn:microsoft.com/office/officeart/2005/8/layout/radial1"/>
    <dgm:cxn modelId="{6810586E-53C4-4F1C-9D4A-3FAFC9A898C1}" type="presOf" srcId="{5E0AAF54-B5C9-41D7-A30C-96E5F650D7B2}" destId="{6E3FEE61-ACCF-425C-8309-424151AB7F94}" srcOrd="1" destOrd="0" presId="urn:microsoft.com/office/officeart/2005/8/layout/radial1"/>
    <dgm:cxn modelId="{A354A092-F8B3-4041-BC8D-532E8EB0121B}" type="presOf" srcId="{3D41E92C-4976-4927-9851-8E008628896D}" destId="{78322A48-72CB-4722-B63E-377F98135F42}" srcOrd="1" destOrd="0" presId="urn:microsoft.com/office/officeart/2005/8/layout/radial1"/>
    <dgm:cxn modelId="{8215B57C-E0B0-40AE-A428-FBBF6BF0EB39}" srcId="{EBE9AAA2-2D4F-473E-94DD-FDA56761A47F}" destId="{C0A45728-17E6-4880-9DE7-C1D586E3390E}" srcOrd="1" destOrd="0" parTransId="{191C27C1-BFDE-4E93-A881-F68C30DDBB55}" sibTransId="{75C95AF9-4E19-49DE-8210-7B7EE3C580D9}"/>
    <dgm:cxn modelId="{5B359458-EDF9-4F53-8258-E26F332E24D9}" srcId="{EBE9AAA2-2D4F-473E-94DD-FDA56761A47F}" destId="{DAA72FB1-D318-415E-B1E3-CBF4535C892C}" srcOrd="2" destOrd="0" parTransId="{1F33066C-9E11-4864-BFD5-57343109D215}" sibTransId="{D95012C8-F88A-47C8-92E7-127556DD8856}"/>
    <dgm:cxn modelId="{23153E47-6FBE-470D-898E-2B2CBD35BD6A}" type="presParOf" srcId="{685BC60A-3C6D-4C7B-AF6C-A59717869A6C}" destId="{42E04E81-1CBA-4B39-8AB3-3D81A226E518}" srcOrd="0" destOrd="0" presId="urn:microsoft.com/office/officeart/2005/8/layout/radial1"/>
    <dgm:cxn modelId="{266E993E-CFED-49D7-A5C4-519F84EE9C11}" type="presParOf" srcId="{685BC60A-3C6D-4C7B-AF6C-A59717869A6C}" destId="{68CE25F1-8889-4717-9781-2B8D43AED4FD}" srcOrd="1" destOrd="0" presId="urn:microsoft.com/office/officeart/2005/8/layout/radial1"/>
    <dgm:cxn modelId="{21230302-8AB2-4100-993C-05D583E4D6D4}" type="presParOf" srcId="{68CE25F1-8889-4717-9781-2B8D43AED4FD}" destId="{29BD2E51-5E21-4A56-AB27-066F5D579B93}" srcOrd="0" destOrd="0" presId="urn:microsoft.com/office/officeart/2005/8/layout/radial1"/>
    <dgm:cxn modelId="{EFD1E2E0-DFE3-47F6-ADB2-438690E0FD0A}" type="presParOf" srcId="{685BC60A-3C6D-4C7B-AF6C-A59717869A6C}" destId="{1B9A863B-D4F5-4EA8-826D-7A429BF0F09C}" srcOrd="2" destOrd="0" presId="urn:microsoft.com/office/officeart/2005/8/layout/radial1"/>
    <dgm:cxn modelId="{E4699A50-5DD7-46F2-91D1-1E5C504ABD0A}" type="presParOf" srcId="{685BC60A-3C6D-4C7B-AF6C-A59717869A6C}" destId="{FFE52C65-EADA-47AA-A01D-B5405768A5D7}" srcOrd="3" destOrd="0" presId="urn:microsoft.com/office/officeart/2005/8/layout/radial1"/>
    <dgm:cxn modelId="{F786D195-86EF-4424-91E1-42CC90ED838F}" type="presParOf" srcId="{FFE52C65-EADA-47AA-A01D-B5405768A5D7}" destId="{6BE30CD0-FBF8-457A-9FE5-48EEF8481C3A}" srcOrd="0" destOrd="0" presId="urn:microsoft.com/office/officeart/2005/8/layout/radial1"/>
    <dgm:cxn modelId="{99F2084E-F401-4708-8071-D6A68AED94DD}" type="presParOf" srcId="{685BC60A-3C6D-4C7B-AF6C-A59717869A6C}" destId="{B914D699-68F0-4393-B602-2A739F7D9F80}" srcOrd="4" destOrd="0" presId="urn:microsoft.com/office/officeart/2005/8/layout/radial1"/>
    <dgm:cxn modelId="{57E9BF34-317B-47CA-A677-36890A1C08E6}" type="presParOf" srcId="{685BC60A-3C6D-4C7B-AF6C-A59717869A6C}" destId="{18B33323-17F1-43C7-93F6-5E19FC12A973}" srcOrd="5" destOrd="0" presId="urn:microsoft.com/office/officeart/2005/8/layout/radial1"/>
    <dgm:cxn modelId="{5C24FA22-C95D-49AC-B152-03269900A620}" type="presParOf" srcId="{18B33323-17F1-43C7-93F6-5E19FC12A973}" destId="{6E3FEE61-ACCF-425C-8309-424151AB7F94}" srcOrd="0" destOrd="0" presId="urn:microsoft.com/office/officeart/2005/8/layout/radial1"/>
    <dgm:cxn modelId="{E43B97E8-0849-4841-A2CF-3EE4A40DE052}" type="presParOf" srcId="{685BC60A-3C6D-4C7B-AF6C-A59717869A6C}" destId="{C874664A-870C-4ED9-9C27-01AC3527474F}" srcOrd="6" destOrd="0" presId="urn:microsoft.com/office/officeart/2005/8/layout/radial1"/>
    <dgm:cxn modelId="{0351CE08-DC5A-411D-AD99-2AA58059A720}" type="presParOf" srcId="{685BC60A-3C6D-4C7B-AF6C-A59717869A6C}" destId="{AC8AB05E-43FE-4243-BB30-7D9D91AE1AA6}" srcOrd="7" destOrd="0" presId="urn:microsoft.com/office/officeart/2005/8/layout/radial1"/>
    <dgm:cxn modelId="{22A86BB4-E6E5-4C28-822D-FCE7C5A7BF40}" type="presParOf" srcId="{AC8AB05E-43FE-4243-BB30-7D9D91AE1AA6}" destId="{F1DA104E-EBB4-4506-9E34-A658D0EB2638}" srcOrd="0" destOrd="0" presId="urn:microsoft.com/office/officeart/2005/8/layout/radial1"/>
    <dgm:cxn modelId="{2504D588-B501-40E1-9DAD-3AE004A89DF3}" type="presParOf" srcId="{685BC60A-3C6D-4C7B-AF6C-A59717869A6C}" destId="{8568DA99-9122-4C7D-B293-B85D3FD7927A}" srcOrd="8" destOrd="0" presId="urn:microsoft.com/office/officeart/2005/8/layout/radial1"/>
    <dgm:cxn modelId="{AA034339-8A69-47C0-A9E7-40E87FF6055E}" type="presParOf" srcId="{685BC60A-3C6D-4C7B-AF6C-A59717869A6C}" destId="{C29EFA9B-4694-4DAE-99E9-3AB4E48946E7}" srcOrd="9" destOrd="0" presId="urn:microsoft.com/office/officeart/2005/8/layout/radial1"/>
    <dgm:cxn modelId="{65447D5F-10D9-44A2-9821-FFBC5D326E91}" type="presParOf" srcId="{C29EFA9B-4694-4DAE-99E9-3AB4E48946E7}" destId="{78322A48-72CB-4722-B63E-377F98135F42}" srcOrd="0" destOrd="0" presId="urn:microsoft.com/office/officeart/2005/8/layout/radial1"/>
    <dgm:cxn modelId="{E5A13EDB-98F3-4B41-8705-E57F5162048D}" type="presParOf" srcId="{685BC60A-3C6D-4C7B-AF6C-A59717869A6C}" destId="{029521E9-761B-4892-B1D8-398852E2FBCC}" srcOrd="10" destOrd="0" presId="urn:microsoft.com/office/officeart/2005/8/layout/radial1"/>
    <dgm:cxn modelId="{71829765-6890-43AE-9753-2DF8B224A2DD}" type="presParOf" srcId="{685BC60A-3C6D-4C7B-AF6C-A59717869A6C}" destId="{C0CD4C28-5BB3-4BBE-BE19-0030C89C65D3}" srcOrd="11" destOrd="0" presId="urn:microsoft.com/office/officeart/2005/8/layout/radial1"/>
    <dgm:cxn modelId="{CC5F9ABD-4E90-4B5E-8FC0-377B6B04C521}" type="presParOf" srcId="{C0CD4C28-5BB3-4BBE-BE19-0030C89C65D3}" destId="{25510FDD-B705-466A-BD4B-F2E7328C881C}" srcOrd="0" destOrd="0" presId="urn:microsoft.com/office/officeart/2005/8/layout/radial1"/>
    <dgm:cxn modelId="{7DFA51A9-8798-4C1A-B388-32EC88C1736A}" type="presParOf" srcId="{685BC60A-3C6D-4C7B-AF6C-A59717869A6C}" destId="{98777858-C2DD-4836-90E0-273AA186452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E320A9-C73B-440F-9665-8EA5C720FDEF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61D0798-1CD4-48F5-A213-4D2179BFF3F3}">
      <dgm:prSet phldrT="[텍스트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 latinLnBrk="1"/>
          <a:r>
            <a:rPr lang="ko-KR" altLang="en-US" sz="1400" b="1" dirty="0" smtClean="0">
              <a:solidFill>
                <a:schemeClr val="tx1"/>
              </a:solidFill>
            </a:rPr>
            <a:t>산화질소 함유</a:t>
          </a:r>
          <a:r>
            <a:rPr lang="en-US" altLang="ko-KR" sz="1400" b="1" dirty="0" smtClean="0">
              <a:solidFill>
                <a:schemeClr val="tx1"/>
              </a:solidFill>
            </a:rPr>
            <a:t>(35.4 u</a:t>
          </a:r>
          <a:r>
            <a:rPr lang="en-US" altLang="ko-KR" sz="1400" b="1" dirty="0" smtClean="0">
              <a:solidFill>
                <a:schemeClr val="tx1"/>
              </a:solidFill>
              <a:latin typeface="바탕"/>
              <a:ea typeface="바탕"/>
            </a:rPr>
            <a:t>㏖/㏖)</a:t>
          </a:r>
          <a:endParaRPr lang="en-US" altLang="ko-KR" sz="1400" b="1" dirty="0" smtClean="0">
            <a:solidFill>
              <a:schemeClr val="tx1"/>
            </a:solidFill>
          </a:endParaRPr>
        </a:p>
        <a:p>
          <a:pPr algn="ctr" latinLnBrk="1"/>
          <a:r>
            <a:rPr lang="ko-KR" altLang="en-US" sz="1200" dirty="0" smtClean="0">
              <a:solidFill>
                <a:schemeClr val="tx1"/>
              </a:solidFill>
            </a:rPr>
            <a:t>산화질소가</a:t>
          </a:r>
          <a:r>
            <a:rPr lang="en-US" altLang="ko-KR" sz="1200" dirty="0" smtClean="0">
              <a:solidFill>
                <a:schemeClr val="tx1"/>
              </a:solidFill>
            </a:rPr>
            <a:t> </a:t>
          </a:r>
          <a:r>
            <a:rPr lang="ko-KR" altLang="en-US" sz="1200" dirty="0" smtClean="0">
              <a:solidFill>
                <a:schemeClr val="tx1"/>
              </a:solidFill>
            </a:rPr>
            <a:t>가압 및 수중에 </a:t>
          </a:r>
          <a:r>
            <a:rPr lang="ko-KR" altLang="en-US" sz="1200" dirty="0" err="1" smtClean="0">
              <a:solidFill>
                <a:schemeClr val="tx1"/>
              </a:solidFill>
            </a:rPr>
            <a:t>산기되어</a:t>
          </a:r>
          <a:r>
            <a:rPr lang="ko-KR" altLang="en-US" sz="1200" dirty="0" smtClean="0">
              <a:solidFill>
                <a:schemeClr val="tx1"/>
              </a:solidFill>
            </a:rPr>
            <a:t> 콜로이드 상태로 함유</a:t>
          </a:r>
          <a:endParaRPr lang="ko-KR" altLang="en-US" sz="1200" dirty="0">
            <a:solidFill>
              <a:schemeClr val="tx1"/>
            </a:solidFill>
          </a:endParaRPr>
        </a:p>
      </dgm:t>
    </dgm:pt>
    <dgm:pt modelId="{15F5C7A6-85E5-4DA1-B825-BC2D3A94EDFA}" type="parTrans" cxnId="{9B3E4304-7AFB-4A3F-8CAF-4190D835D402}">
      <dgm:prSet/>
      <dgm:spPr/>
      <dgm:t>
        <a:bodyPr/>
        <a:lstStyle/>
        <a:p>
          <a:pPr latinLnBrk="1"/>
          <a:endParaRPr lang="ko-KR" altLang="en-US"/>
        </a:p>
      </dgm:t>
    </dgm:pt>
    <dgm:pt modelId="{40768F83-6A65-4A88-B0B7-0C124733E52A}" type="sibTrans" cxnId="{9B3E4304-7AFB-4A3F-8CAF-4190D835D402}">
      <dgm:prSet/>
      <dgm:spPr/>
      <dgm:t>
        <a:bodyPr/>
        <a:lstStyle/>
        <a:p>
          <a:pPr latinLnBrk="1"/>
          <a:endParaRPr lang="ko-KR" altLang="en-US"/>
        </a:p>
      </dgm:t>
    </dgm:pt>
    <dgm:pt modelId="{8C598BE0-B032-4F52-9ABA-49FAC1F55474}">
      <dgm:prSet phldrT="[텍스트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 latinLnBrk="1"/>
          <a:r>
            <a:rPr lang="ko-KR" altLang="en-US" sz="1400" b="1" dirty="0" smtClean="0">
              <a:solidFill>
                <a:schemeClr val="tx1"/>
              </a:solidFill>
            </a:rPr>
            <a:t>다량의 </a:t>
          </a:r>
          <a:r>
            <a:rPr lang="ko-KR" altLang="en-US" sz="1400" b="1" dirty="0" err="1" smtClean="0">
              <a:solidFill>
                <a:schemeClr val="tx1"/>
              </a:solidFill>
            </a:rPr>
            <a:t>용존산소</a:t>
          </a:r>
          <a:r>
            <a:rPr lang="ko-KR" altLang="en-US" sz="1400" b="1" dirty="0" smtClean="0">
              <a:solidFill>
                <a:schemeClr val="tx1"/>
              </a:solidFill>
            </a:rPr>
            <a:t> 함유</a:t>
          </a:r>
          <a:endParaRPr lang="en-US" altLang="ko-KR" sz="1400" b="1" dirty="0" smtClean="0">
            <a:solidFill>
              <a:schemeClr val="tx1"/>
            </a:solidFill>
          </a:endParaRPr>
        </a:p>
        <a:p>
          <a:pPr algn="ctr" latinLnBrk="1"/>
          <a:r>
            <a:rPr lang="ko-KR" altLang="en-US" sz="1200" dirty="0" smtClean="0">
              <a:solidFill>
                <a:schemeClr val="tx1"/>
              </a:solidFill>
            </a:rPr>
            <a:t>방전과정에서 원자상태로 쪼개진 산소이온이 수중에 용해</a:t>
          </a:r>
          <a:endParaRPr lang="ko-KR" altLang="en-US" sz="1200" dirty="0">
            <a:solidFill>
              <a:schemeClr val="tx1"/>
            </a:solidFill>
          </a:endParaRPr>
        </a:p>
      </dgm:t>
    </dgm:pt>
    <dgm:pt modelId="{CD0AD636-B861-41E7-B75F-EF8F902C50F4}" type="parTrans" cxnId="{8ADD3F23-D534-4C05-9A7E-7130F5827C3A}">
      <dgm:prSet/>
      <dgm:spPr/>
      <dgm:t>
        <a:bodyPr/>
        <a:lstStyle/>
        <a:p>
          <a:pPr latinLnBrk="1"/>
          <a:endParaRPr lang="ko-KR" altLang="en-US"/>
        </a:p>
      </dgm:t>
    </dgm:pt>
    <dgm:pt modelId="{18573273-D119-4340-93FF-4E12A60D077D}" type="sibTrans" cxnId="{8ADD3F23-D534-4C05-9A7E-7130F5827C3A}">
      <dgm:prSet/>
      <dgm:spPr/>
      <dgm:t>
        <a:bodyPr/>
        <a:lstStyle/>
        <a:p>
          <a:pPr latinLnBrk="1"/>
          <a:endParaRPr lang="ko-KR" altLang="en-US"/>
        </a:p>
      </dgm:t>
    </dgm:pt>
    <dgm:pt modelId="{00726A53-BB7A-4C5A-83B4-3BC8A682EB1D}">
      <dgm:prSet phldrT="[텍스트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 latinLnBrk="1"/>
          <a:r>
            <a:rPr lang="ko-KR" altLang="en-US" sz="1400" b="1" dirty="0" smtClean="0">
              <a:solidFill>
                <a:schemeClr val="tx1"/>
              </a:solidFill>
            </a:rPr>
            <a:t>바이러스 및 세균 살균</a:t>
          </a:r>
          <a:endParaRPr lang="en-US" altLang="ko-KR" sz="1400" b="1" dirty="0" smtClean="0">
            <a:solidFill>
              <a:schemeClr val="tx1"/>
            </a:solidFill>
          </a:endParaRPr>
        </a:p>
        <a:p>
          <a:pPr algn="ctr" latinLnBrk="1"/>
          <a:r>
            <a:rPr lang="ko-KR" altLang="en-US" sz="1200" dirty="0" smtClean="0">
              <a:solidFill>
                <a:schemeClr val="tx1"/>
              </a:solidFill>
            </a:rPr>
            <a:t>클러스터 작용에 의해서 생성된 수산이온</a:t>
          </a:r>
          <a:r>
            <a:rPr lang="en-US" altLang="ko-KR" sz="1200" dirty="0" smtClean="0">
              <a:solidFill>
                <a:schemeClr val="tx1"/>
              </a:solidFill>
            </a:rPr>
            <a:t>(OH-)</a:t>
          </a:r>
          <a:r>
            <a:rPr lang="ko-KR" altLang="en-US" sz="1200" dirty="0" smtClean="0">
              <a:solidFill>
                <a:schemeClr val="tx1"/>
              </a:solidFill>
            </a:rPr>
            <a:t>이 살균</a:t>
          </a:r>
          <a:endParaRPr lang="ko-KR" altLang="en-US" sz="1200" dirty="0">
            <a:solidFill>
              <a:schemeClr val="tx1"/>
            </a:solidFill>
          </a:endParaRPr>
        </a:p>
      </dgm:t>
    </dgm:pt>
    <dgm:pt modelId="{3B2B84C1-F167-432C-8479-DDFB658F6504}" type="parTrans" cxnId="{0D1419EB-BAAB-44B0-9227-C669BE6FF9EC}">
      <dgm:prSet/>
      <dgm:spPr/>
      <dgm:t>
        <a:bodyPr/>
        <a:lstStyle/>
        <a:p>
          <a:pPr latinLnBrk="1"/>
          <a:endParaRPr lang="ko-KR" altLang="en-US"/>
        </a:p>
      </dgm:t>
    </dgm:pt>
    <dgm:pt modelId="{95ABD7EA-21DE-46CE-8DF6-00AAF01C0AC7}" type="sibTrans" cxnId="{0D1419EB-BAAB-44B0-9227-C669BE6FF9EC}">
      <dgm:prSet/>
      <dgm:spPr/>
      <dgm:t>
        <a:bodyPr/>
        <a:lstStyle/>
        <a:p>
          <a:pPr latinLnBrk="1"/>
          <a:endParaRPr lang="ko-KR" altLang="en-US"/>
        </a:p>
      </dgm:t>
    </dgm:pt>
    <dgm:pt modelId="{BD4E47D3-9EC9-4139-B5F9-4245BB97456F}">
      <dgm:prSet phldrT="[텍스트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 latinLnBrk="1"/>
          <a:r>
            <a:rPr lang="ko-KR" altLang="en-US" sz="1400" b="1" dirty="0" smtClean="0">
              <a:solidFill>
                <a:schemeClr val="tx1"/>
              </a:solidFill>
            </a:rPr>
            <a:t>수질정화</a:t>
          </a:r>
          <a:endParaRPr lang="en-US" altLang="ko-KR" sz="1400" b="1" dirty="0" smtClean="0">
            <a:solidFill>
              <a:schemeClr val="tx1"/>
            </a:solidFill>
          </a:endParaRPr>
        </a:p>
        <a:p>
          <a:pPr algn="ctr" latinLnBrk="1"/>
          <a:r>
            <a:rPr lang="ko-KR" altLang="en-US" sz="1200" dirty="0" smtClean="0">
              <a:solidFill>
                <a:schemeClr val="tx1"/>
              </a:solidFill>
            </a:rPr>
            <a:t>산소원자 및 수산이온</a:t>
          </a:r>
          <a:r>
            <a:rPr lang="en-US" altLang="ko-KR" sz="1200" dirty="0" smtClean="0">
              <a:solidFill>
                <a:schemeClr val="tx1"/>
              </a:solidFill>
            </a:rPr>
            <a:t>(OH-)</a:t>
          </a:r>
          <a:r>
            <a:rPr lang="ko-KR" altLang="en-US" sz="1200" dirty="0" smtClean="0">
              <a:solidFill>
                <a:schemeClr val="tx1"/>
              </a:solidFill>
            </a:rPr>
            <a:t>이 수중의 오염물질을 분해 제거</a:t>
          </a:r>
          <a:endParaRPr lang="ko-KR" altLang="en-US" sz="1200" dirty="0">
            <a:solidFill>
              <a:schemeClr val="tx1"/>
            </a:solidFill>
          </a:endParaRPr>
        </a:p>
      </dgm:t>
    </dgm:pt>
    <dgm:pt modelId="{2A3FB585-EE6D-4062-860E-AA0AEF4B8DDF}" type="parTrans" cxnId="{208FFCC8-CAA1-4E6A-805D-06FD829DA34A}">
      <dgm:prSet/>
      <dgm:spPr/>
      <dgm:t>
        <a:bodyPr/>
        <a:lstStyle/>
        <a:p>
          <a:pPr latinLnBrk="1"/>
          <a:endParaRPr lang="ko-KR" altLang="en-US"/>
        </a:p>
      </dgm:t>
    </dgm:pt>
    <dgm:pt modelId="{8CEC886F-4355-46D0-A3F8-573066D2EAC4}" type="sibTrans" cxnId="{208FFCC8-CAA1-4E6A-805D-06FD829DA34A}">
      <dgm:prSet/>
      <dgm:spPr/>
      <dgm:t>
        <a:bodyPr/>
        <a:lstStyle/>
        <a:p>
          <a:pPr latinLnBrk="1"/>
          <a:endParaRPr lang="ko-KR" altLang="en-US"/>
        </a:p>
      </dgm:t>
    </dgm:pt>
    <dgm:pt modelId="{5DEA1513-58C3-47DC-A608-F57D72F89EC7}">
      <dgm:prSet phldrT="[텍스트]" custT="1"/>
      <dgm:spPr>
        <a:solidFill>
          <a:srgbClr val="92D050"/>
        </a:solidFill>
      </dgm:spPr>
      <dgm:t>
        <a:bodyPr/>
        <a:lstStyle/>
        <a:p>
          <a:pPr algn="ctr" latinLnBrk="1"/>
          <a:r>
            <a:rPr lang="ko-KR" altLang="en-US" sz="1400" b="1" dirty="0" smtClean="0">
              <a:solidFill>
                <a:schemeClr val="tx1"/>
              </a:solidFill>
            </a:rPr>
            <a:t>클러스터 작용</a:t>
          </a:r>
          <a:endParaRPr lang="en-US" altLang="ko-KR" sz="1400" b="1" dirty="0" smtClean="0">
            <a:solidFill>
              <a:schemeClr val="tx1"/>
            </a:solidFill>
          </a:endParaRPr>
        </a:p>
        <a:p>
          <a:pPr algn="ctr" latinLnBrk="1"/>
          <a:r>
            <a:rPr lang="ko-KR" altLang="en-US" sz="1200" dirty="0" smtClean="0">
              <a:solidFill>
                <a:schemeClr val="tx1"/>
              </a:solidFill>
            </a:rPr>
            <a:t>이온화된 산소</a:t>
          </a:r>
          <a:r>
            <a:rPr lang="en-US" altLang="ko-KR" sz="1200" dirty="0" smtClean="0">
              <a:solidFill>
                <a:schemeClr val="tx1"/>
              </a:solidFill>
            </a:rPr>
            <a:t>, </a:t>
          </a:r>
          <a:r>
            <a:rPr lang="ko-KR" altLang="en-US" sz="1200" dirty="0" smtClean="0">
              <a:solidFill>
                <a:schemeClr val="tx1"/>
              </a:solidFill>
            </a:rPr>
            <a:t>수산이온</a:t>
          </a:r>
          <a:r>
            <a:rPr lang="en-US" altLang="ko-KR" sz="1200" dirty="0" smtClean="0">
              <a:solidFill>
                <a:schemeClr val="tx1"/>
              </a:solidFill>
            </a:rPr>
            <a:t>, </a:t>
          </a:r>
          <a:r>
            <a:rPr lang="ko-KR" altLang="en-US" sz="1200" dirty="0" smtClean="0">
              <a:solidFill>
                <a:schemeClr val="tx1"/>
              </a:solidFill>
            </a:rPr>
            <a:t>기타이온이 물 분자를 활성화시킴</a:t>
          </a:r>
          <a:endParaRPr lang="ko-KR" altLang="en-US" sz="1200" dirty="0">
            <a:solidFill>
              <a:schemeClr val="tx1"/>
            </a:solidFill>
          </a:endParaRPr>
        </a:p>
      </dgm:t>
    </dgm:pt>
    <dgm:pt modelId="{4F6A3C5A-EF4F-4899-B340-0A2BC3BE65D3}" type="parTrans" cxnId="{27FBE7A5-11B2-40AB-9F76-ACB9AB6E2C3B}">
      <dgm:prSet/>
      <dgm:spPr/>
      <dgm:t>
        <a:bodyPr/>
        <a:lstStyle/>
        <a:p>
          <a:pPr latinLnBrk="1"/>
          <a:endParaRPr lang="ko-KR" altLang="en-US"/>
        </a:p>
      </dgm:t>
    </dgm:pt>
    <dgm:pt modelId="{2F210C92-C4AE-4F5D-BE52-FF54E5CCE20E}" type="sibTrans" cxnId="{27FBE7A5-11B2-40AB-9F76-ACB9AB6E2C3B}">
      <dgm:prSet/>
      <dgm:spPr/>
      <dgm:t>
        <a:bodyPr/>
        <a:lstStyle/>
        <a:p>
          <a:pPr latinLnBrk="1"/>
          <a:endParaRPr lang="ko-KR" altLang="en-US"/>
        </a:p>
      </dgm:t>
    </dgm:pt>
    <dgm:pt modelId="{12F3B80E-A970-48F0-8C3B-79B71BE422B6}">
      <dgm:prSet/>
      <dgm:spPr/>
      <dgm:t>
        <a:bodyPr/>
        <a:lstStyle/>
        <a:p>
          <a:pPr latinLnBrk="1"/>
          <a:endParaRPr lang="ko-KR" altLang="en-US" dirty="0"/>
        </a:p>
      </dgm:t>
    </dgm:pt>
    <dgm:pt modelId="{1A7FE0ED-C512-4D88-AD3D-95E5BFC9550F}" type="parTrans" cxnId="{E142E655-EB98-4E46-89D8-8481716EAF3E}">
      <dgm:prSet/>
      <dgm:spPr/>
      <dgm:t>
        <a:bodyPr/>
        <a:lstStyle/>
        <a:p>
          <a:pPr latinLnBrk="1"/>
          <a:endParaRPr lang="ko-KR" altLang="en-US"/>
        </a:p>
      </dgm:t>
    </dgm:pt>
    <dgm:pt modelId="{F67C5BD2-32B5-4B91-82A4-AF85BE380830}" type="sibTrans" cxnId="{E142E655-EB98-4E46-89D8-8481716EAF3E}">
      <dgm:prSet/>
      <dgm:spPr/>
      <dgm:t>
        <a:bodyPr/>
        <a:lstStyle/>
        <a:p>
          <a:pPr latinLnBrk="1"/>
          <a:endParaRPr lang="ko-KR" altLang="en-US"/>
        </a:p>
      </dgm:t>
    </dgm:pt>
    <dgm:pt modelId="{A9A02FCB-7923-4850-8316-18A2FD3034DD}">
      <dgm:prSet/>
      <dgm:spPr/>
      <dgm:t>
        <a:bodyPr/>
        <a:lstStyle/>
        <a:p>
          <a:pPr latinLnBrk="1"/>
          <a:endParaRPr lang="ko-KR" altLang="en-US" dirty="0"/>
        </a:p>
      </dgm:t>
    </dgm:pt>
    <dgm:pt modelId="{209FE31F-F04F-4DBC-BCC3-17D01C34B691}" type="parTrans" cxnId="{A34CA12F-94A5-4044-B1CB-4A212A7A33AB}">
      <dgm:prSet/>
      <dgm:spPr/>
      <dgm:t>
        <a:bodyPr/>
        <a:lstStyle/>
        <a:p>
          <a:pPr latinLnBrk="1"/>
          <a:endParaRPr lang="ko-KR" altLang="en-US"/>
        </a:p>
      </dgm:t>
    </dgm:pt>
    <dgm:pt modelId="{E18F59AE-F836-4113-A369-5ECD37B85E5F}" type="sibTrans" cxnId="{A34CA12F-94A5-4044-B1CB-4A212A7A33AB}">
      <dgm:prSet/>
      <dgm:spPr/>
      <dgm:t>
        <a:bodyPr/>
        <a:lstStyle/>
        <a:p>
          <a:pPr latinLnBrk="1"/>
          <a:endParaRPr lang="ko-KR" altLang="en-US"/>
        </a:p>
      </dgm:t>
    </dgm:pt>
    <dgm:pt modelId="{B03B418F-909C-47BE-A14C-E99C6E4E10B4}">
      <dgm:prSet/>
      <dgm:spPr/>
      <dgm:t>
        <a:bodyPr/>
        <a:lstStyle/>
        <a:p>
          <a:pPr latinLnBrk="1"/>
          <a:endParaRPr lang="ko-KR" altLang="en-US" dirty="0"/>
        </a:p>
      </dgm:t>
    </dgm:pt>
    <dgm:pt modelId="{13E3B0AD-36F2-4687-90D5-173FE550FA94}" type="parTrans" cxnId="{6F969A29-42FE-45C3-9D4A-E2E61C1415C3}">
      <dgm:prSet/>
      <dgm:spPr/>
      <dgm:t>
        <a:bodyPr/>
        <a:lstStyle/>
        <a:p>
          <a:pPr latinLnBrk="1"/>
          <a:endParaRPr lang="ko-KR" altLang="en-US"/>
        </a:p>
      </dgm:t>
    </dgm:pt>
    <dgm:pt modelId="{6D534176-BFB9-4926-9FB8-0A59FCAE9DF1}" type="sibTrans" cxnId="{6F969A29-42FE-45C3-9D4A-E2E61C1415C3}">
      <dgm:prSet/>
      <dgm:spPr/>
      <dgm:t>
        <a:bodyPr/>
        <a:lstStyle/>
        <a:p>
          <a:pPr latinLnBrk="1"/>
          <a:endParaRPr lang="ko-KR" altLang="en-US"/>
        </a:p>
      </dgm:t>
    </dgm:pt>
    <dgm:pt modelId="{2C0BDBF3-E333-466E-B271-BA14BD210E5A}" type="pres">
      <dgm:prSet presAssocID="{E5E320A9-C73B-440F-9665-8EA5C720FDE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411124-4830-43F3-A9BD-1EDD70C21109}" type="pres">
      <dgm:prSet presAssocID="{E5E320A9-C73B-440F-9665-8EA5C720FDEF}" presName="dummyMaxCanvas" presStyleCnt="0">
        <dgm:presLayoutVars/>
      </dgm:prSet>
      <dgm:spPr/>
    </dgm:pt>
    <dgm:pt modelId="{D537CE02-844A-4515-8A64-A4A46B3EB7EB}" type="pres">
      <dgm:prSet presAssocID="{E5E320A9-C73B-440F-9665-8EA5C720FDEF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D844C8-B69F-470C-9BBF-3649B637048B}" type="pres">
      <dgm:prSet presAssocID="{E5E320A9-C73B-440F-9665-8EA5C720FDEF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DD60DD-1BFD-40B8-89DD-071826D3912C}" type="pres">
      <dgm:prSet presAssocID="{E5E320A9-C73B-440F-9665-8EA5C720FDEF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A45437-C1B5-418B-9560-FC639147214D}" type="pres">
      <dgm:prSet presAssocID="{E5E320A9-C73B-440F-9665-8EA5C720FDEF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6F252F5-65F3-4EFE-B719-A198C69A54BF}" type="pres">
      <dgm:prSet presAssocID="{E5E320A9-C73B-440F-9665-8EA5C720FDEF}" presName="FiveNodes_5" presStyleLbl="node1" presStyleIdx="4" presStyleCnt="5" custLinFactNeighborX="0" custLinFactNeighborY="-1111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108348-9B7D-47CC-B9AD-E054B0B6DF28}" type="pres">
      <dgm:prSet presAssocID="{E5E320A9-C73B-440F-9665-8EA5C720FDEF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59FB10-A871-4942-BF2A-A88DB11D9D55}" type="pres">
      <dgm:prSet presAssocID="{E5E320A9-C73B-440F-9665-8EA5C720FDEF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477AE18-76C8-45B6-B2D3-18B7357D9B1B}" type="pres">
      <dgm:prSet presAssocID="{E5E320A9-C73B-440F-9665-8EA5C720FDEF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D13A17-BAB3-4BA6-972F-449B2E9EE7E1}" type="pres">
      <dgm:prSet presAssocID="{E5E320A9-C73B-440F-9665-8EA5C720FDEF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026427-138E-4875-96C0-0B3663CD5C63}" type="pres">
      <dgm:prSet presAssocID="{E5E320A9-C73B-440F-9665-8EA5C720FDEF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0144F2E-FD58-4612-A17A-0B437B74D448}" type="pres">
      <dgm:prSet presAssocID="{E5E320A9-C73B-440F-9665-8EA5C720FDEF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7658C4-17F3-477B-9D95-94FE90898888}" type="pres">
      <dgm:prSet presAssocID="{E5E320A9-C73B-440F-9665-8EA5C720FDEF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32C3B1-A8CC-4B23-8A8F-FB0D44CE7219}" type="pres">
      <dgm:prSet presAssocID="{E5E320A9-C73B-440F-9665-8EA5C720FDEF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553B8E-5B41-4EF4-85BD-0ECC7430B13E}" type="pres">
      <dgm:prSet presAssocID="{E5E320A9-C73B-440F-9665-8EA5C720FDEF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AF56F21-6CE9-4C45-B195-0C00C997D06A}" type="presOf" srcId="{8C598BE0-B032-4F52-9ABA-49FAC1F55474}" destId="{80144F2E-FD58-4612-A17A-0B437B74D448}" srcOrd="1" destOrd="0" presId="urn:microsoft.com/office/officeart/2005/8/layout/vProcess5"/>
    <dgm:cxn modelId="{F46CE635-1815-4212-ADBE-BC0C0AE7D345}" type="presOf" srcId="{BD4E47D3-9EC9-4139-B5F9-4245BB97456F}" destId="{0432C3B1-A8CC-4B23-8A8F-FB0D44CE7219}" srcOrd="1" destOrd="0" presId="urn:microsoft.com/office/officeart/2005/8/layout/vProcess5"/>
    <dgm:cxn modelId="{8ADD3F23-D534-4C05-9A7E-7130F5827C3A}" srcId="{E5E320A9-C73B-440F-9665-8EA5C720FDEF}" destId="{8C598BE0-B032-4F52-9ABA-49FAC1F55474}" srcOrd="1" destOrd="0" parTransId="{CD0AD636-B861-41E7-B75F-EF8F902C50F4}" sibTransId="{18573273-D119-4340-93FF-4E12A60D077D}"/>
    <dgm:cxn modelId="{9B3E4304-7AFB-4A3F-8CAF-4190D835D402}" srcId="{E5E320A9-C73B-440F-9665-8EA5C720FDEF}" destId="{261D0798-1CD4-48F5-A213-4D2179BFF3F3}" srcOrd="0" destOrd="0" parTransId="{15F5C7A6-85E5-4DA1-B825-BC2D3A94EDFA}" sibTransId="{40768F83-6A65-4A88-B0B7-0C124733E52A}"/>
    <dgm:cxn modelId="{E816641A-F7A0-4962-AECF-19218DE7A614}" type="presOf" srcId="{95ABD7EA-21DE-46CE-8DF6-00AAF01C0AC7}" destId="{A477AE18-76C8-45B6-B2D3-18B7357D9B1B}" srcOrd="0" destOrd="0" presId="urn:microsoft.com/office/officeart/2005/8/layout/vProcess5"/>
    <dgm:cxn modelId="{037A6808-3654-4CF6-BA02-8613E20509F9}" type="presOf" srcId="{BD4E47D3-9EC9-4139-B5F9-4245BB97456F}" destId="{C2A45437-C1B5-418B-9560-FC639147214D}" srcOrd="0" destOrd="0" presId="urn:microsoft.com/office/officeart/2005/8/layout/vProcess5"/>
    <dgm:cxn modelId="{A34CA12F-94A5-4044-B1CB-4A212A7A33AB}" srcId="{E5E320A9-C73B-440F-9665-8EA5C720FDEF}" destId="{A9A02FCB-7923-4850-8316-18A2FD3034DD}" srcOrd="6" destOrd="0" parTransId="{209FE31F-F04F-4DBC-BCC3-17D01C34B691}" sibTransId="{E18F59AE-F836-4113-A369-5ECD37B85E5F}"/>
    <dgm:cxn modelId="{EE1B47B2-8308-4995-871C-055A43FCC0A5}" type="presOf" srcId="{261D0798-1CD4-48F5-A213-4D2179BFF3F3}" destId="{D537CE02-844A-4515-8A64-A4A46B3EB7EB}" srcOrd="0" destOrd="0" presId="urn:microsoft.com/office/officeart/2005/8/layout/vProcess5"/>
    <dgm:cxn modelId="{28637DEF-F5BE-4A2E-89FA-C61D8186F8A3}" type="presOf" srcId="{5DEA1513-58C3-47DC-A608-F57D72F89EC7}" destId="{06F252F5-65F3-4EFE-B719-A198C69A54BF}" srcOrd="0" destOrd="0" presId="urn:microsoft.com/office/officeart/2005/8/layout/vProcess5"/>
    <dgm:cxn modelId="{9DD591DD-809E-4016-970E-FCEE94AE3BFE}" type="presOf" srcId="{E5E320A9-C73B-440F-9665-8EA5C720FDEF}" destId="{2C0BDBF3-E333-466E-B271-BA14BD210E5A}" srcOrd="0" destOrd="0" presId="urn:microsoft.com/office/officeart/2005/8/layout/vProcess5"/>
    <dgm:cxn modelId="{01907F00-32E0-4CBE-B585-D33CEB2325EB}" type="presOf" srcId="{8CEC886F-4355-46D0-A3F8-573066D2EAC4}" destId="{05D13A17-BAB3-4BA6-972F-449B2E9EE7E1}" srcOrd="0" destOrd="0" presId="urn:microsoft.com/office/officeart/2005/8/layout/vProcess5"/>
    <dgm:cxn modelId="{0F11F13D-EC43-42D0-9ED7-C59C0DCA0110}" type="presOf" srcId="{5DEA1513-58C3-47DC-A608-F57D72F89EC7}" destId="{05553B8E-5B41-4EF4-85BD-0ECC7430B13E}" srcOrd="1" destOrd="0" presId="urn:microsoft.com/office/officeart/2005/8/layout/vProcess5"/>
    <dgm:cxn modelId="{208FFCC8-CAA1-4E6A-805D-06FD829DA34A}" srcId="{E5E320A9-C73B-440F-9665-8EA5C720FDEF}" destId="{BD4E47D3-9EC9-4139-B5F9-4245BB97456F}" srcOrd="3" destOrd="0" parTransId="{2A3FB585-EE6D-4062-860E-AA0AEF4B8DDF}" sibTransId="{8CEC886F-4355-46D0-A3F8-573066D2EAC4}"/>
    <dgm:cxn modelId="{7ABB7680-530F-44EC-A2C7-8757CC21D4B5}" type="presOf" srcId="{40768F83-6A65-4A88-B0B7-0C124733E52A}" destId="{C5108348-9B7D-47CC-B9AD-E054B0B6DF28}" srcOrd="0" destOrd="0" presId="urn:microsoft.com/office/officeart/2005/8/layout/vProcess5"/>
    <dgm:cxn modelId="{0D1419EB-BAAB-44B0-9227-C669BE6FF9EC}" srcId="{E5E320A9-C73B-440F-9665-8EA5C720FDEF}" destId="{00726A53-BB7A-4C5A-83B4-3BC8A682EB1D}" srcOrd="2" destOrd="0" parTransId="{3B2B84C1-F167-432C-8479-DDFB658F6504}" sibTransId="{95ABD7EA-21DE-46CE-8DF6-00AAF01C0AC7}"/>
    <dgm:cxn modelId="{6F969A29-42FE-45C3-9D4A-E2E61C1415C3}" srcId="{E5E320A9-C73B-440F-9665-8EA5C720FDEF}" destId="{B03B418F-909C-47BE-A14C-E99C6E4E10B4}" srcOrd="5" destOrd="0" parTransId="{13E3B0AD-36F2-4687-90D5-173FE550FA94}" sibTransId="{6D534176-BFB9-4926-9FB8-0A59FCAE9DF1}"/>
    <dgm:cxn modelId="{E4AAC089-FEA8-485B-99EF-C8949E3091D1}" type="presOf" srcId="{00726A53-BB7A-4C5A-83B4-3BC8A682EB1D}" destId="{DDDD60DD-1BFD-40B8-89DD-071826D3912C}" srcOrd="0" destOrd="0" presId="urn:microsoft.com/office/officeart/2005/8/layout/vProcess5"/>
    <dgm:cxn modelId="{27FBE7A5-11B2-40AB-9F76-ACB9AB6E2C3B}" srcId="{E5E320A9-C73B-440F-9665-8EA5C720FDEF}" destId="{5DEA1513-58C3-47DC-A608-F57D72F89EC7}" srcOrd="4" destOrd="0" parTransId="{4F6A3C5A-EF4F-4899-B340-0A2BC3BE65D3}" sibTransId="{2F210C92-C4AE-4F5D-BE52-FF54E5CCE20E}"/>
    <dgm:cxn modelId="{4E7275C4-3C68-4558-981A-029FA451F676}" type="presOf" srcId="{261D0798-1CD4-48F5-A213-4D2179BFF3F3}" destId="{7F026427-138E-4875-96C0-0B3663CD5C63}" srcOrd="1" destOrd="0" presId="urn:microsoft.com/office/officeart/2005/8/layout/vProcess5"/>
    <dgm:cxn modelId="{7CC38778-E725-4AB3-B7B0-B3FC3D7451AD}" type="presOf" srcId="{8C598BE0-B032-4F52-9ABA-49FAC1F55474}" destId="{36D844C8-B69F-470C-9BBF-3649B637048B}" srcOrd="0" destOrd="0" presId="urn:microsoft.com/office/officeart/2005/8/layout/vProcess5"/>
    <dgm:cxn modelId="{F9EBB46D-57E2-4769-960C-3B3CDCEACF15}" type="presOf" srcId="{18573273-D119-4340-93FF-4E12A60D077D}" destId="{0F59FB10-A871-4942-BF2A-A88DB11D9D55}" srcOrd="0" destOrd="0" presId="urn:microsoft.com/office/officeart/2005/8/layout/vProcess5"/>
    <dgm:cxn modelId="{D1F1CF55-FEAD-4FFE-BC38-0C9B1A7A613D}" type="presOf" srcId="{00726A53-BB7A-4C5A-83B4-3BC8A682EB1D}" destId="{007658C4-17F3-477B-9D95-94FE90898888}" srcOrd="1" destOrd="0" presId="urn:microsoft.com/office/officeart/2005/8/layout/vProcess5"/>
    <dgm:cxn modelId="{E142E655-EB98-4E46-89D8-8481716EAF3E}" srcId="{E5E320A9-C73B-440F-9665-8EA5C720FDEF}" destId="{12F3B80E-A970-48F0-8C3B-79B71BE422B6}" srcOrd="7" destOrd="0" parTransId="{1A7FE0ED-C512-4D88-AD3D-95E5BFC9550F}" sibTransId="{F67C5BD2-32B5-4B91-82A4-AF85BE380830}"/>
    <dgm:cxn modelId="{1DF73317-1598-4FD3-8069-43D79F95B0DE}" type="presParOf" srcId="{2C0BDBF3-E333-466E-B271-BA14BD210E5A}" destId="{41411124-4830-43F3-A9BD-1EDD70C21109}" srcOrd="0" destOrd="0" presId="urn:microsoft.com/office/officeart/2005/8/layout/vProcess5"/>
    <dgm:cxn modelId="{69E217E8-3A52-414B-B40E-E25A57B6AB88}" type="presParOf" srcId="{2C0BDBF3-E333-466E-B271-BA14BD210E5A}" destId="{D537CE02-844A-4515-8A64-A4A46B3EB7EB}" srcOrd="1" destOrd="0" presId="urn:microsoft.com/office/officeart/2005/8/layout/vProcess5"/>
    <dgm:cxn modelId="{03411B69-E9AF-4EBB-A61B-399B292153DB}" type="presParOf" srcId="{2C0BDBF3-E333-466E-B271-BA14BD210E5A}" destId="{36D844C8-B69F-470C-9BBF-3649B637048B}" srcOrd="2" destOrd="0" presId="urn:microsoft.com/office/officeart/2005/8/layout/vProcess5"/>
    <dgm:cxn modelId="{88C1A43D-19EC-47D0-A929-CEE1EE18B23D}" type="presParOf" srcId="{2C0BDBF3-E333-466E-B271-BA14BD210E5A}" destId="{DDDD60DD-1BFD-40B8-89DD-071826D3912C}" srcOrd="3" destOrd="0" presId="urn:microsoft.com/office/officeart/2005/8/layout/vProcess5"/>
    <dgm:cxn modelId="{22C21571-9296-4B05-91AC-1F7197E381AA}" type="presParOf" srcId="{2C0BDBF3-E333-466E-B271-BA14BD210E5A}" destId="{C2A45437-C1B5-418B-9560-FC639147214D}" srcOrd="4" destOrd="0" presId="urn:microsoft.com/office/officeart/2005/8/layout/vProcess5"/>
    <dgm:cxn modelId="{189997CD-3D1C-4CFE-A9E1-69D3611654C7}" type="presParOf" srcId="{2C0BDBF3-E333-466E-B271-BA14BD210E5A}" destId="{06F252F5-65F3-4EFE-B719-A198C69A54BF}" srcOrd="5" destOrd="0" presId="urn:microsoft.com/office/officeart/2005/8/layout/vProcess5"/>
    <dgm:cxn modelId="{FF94EABF-3E3E-4C26-B062-8AD9BBC61195}" type="presParOf" srcId="{2C0BDBF3-E333-466E-B271-BA14BD210E5A}" destId="{C5108348-9B7D-47CC-B9AD-E054B0B6DF28}" srcOrd="6" destOrd="0" presId="urn:microsoft.com/office/officeart/2005/8/layout/vProcess5"/>
    <dgm:cxn modelId="{EE0B282A-A19F-4144-9885-7706883B28BD}" type="presParOf" srcId="{2C0BDBF3-E333-466E-B271-BA14BD210E5A}" destId="{0F59FB10-A871-4942-BF2A-A88DB11D9D55}" srcOrd="7" destOrd="0" presId="urn:microsoft.com/office/officeart/2005/8/layout/vProcess5"/>
    <dgm:cxn modelId="{CAFE17B4-4E41-4CC5-B518-BE95B9F97F89}" type="presParOf" srcId="{2C0BDBF3-E333-466E-B271-BA14BD210E5A}" destId="{A477AE18-76C8-45B6-B2D3-18B7357D9B1B}" srcOrd="8" destOrd="0" presId="urn:microsoft.com/office/officeart/2005/8/layout/vProcess5"/>
    <dgm:cxn modelId="{5AB338F1-FBDB-407F-B455-0B1C725F4F54}" type="presParOf" srcId="{2C0BDBF3-E333-466E-B271-BA14BD210E5A}" destId="{05D13A17-BAB3-4BA6-972F-449B2E9EE7E1}" srcOrd="9" destOrd="0" presId="urn:microsoft.com/office/officeart/2005/8/layout/vProcess5"/>
    <dgm:cxn modelId="{E475FF96-6E58-4CF4-810A-F5371AF11584}" type="presParOf" srcId="{2C0BDBF3-E333-466E-B271-BA14BD210E5A}" destId="{7F026427-138E-4875-96C0-0B3663CD5C63}" srcOrd="10" destOrd="0" presId="urn:microsoft.com/office/officeart/2005/8/layout/vProcess5"/>
    <dgm:cxn modelId="{C191A993-5CAA-457B-A293-6CD0462DAD39}" type="presParOf" srcId="{2C0BDBF3-E333-466E-B271-BA14BD210E5A}" destId="{80144F2E-FD58-4612-A17A-0B437B74D448}" srcOrd="11" destOrd="0" presId="urn:microsoft.com/office/officeart/2005/8/layout/vProcess5"/>
    <dgm:cxn modelId="{CF0F993B-EEBF-444F-8FE0-FA9D3404E2CC}" type="presParOf" srcId="{2C0BDBF3-E333-466E-B271-BA14BD210E5A}" destId="{007658C4-17F3-477B-9D95-94FE90898888}" srcOrd="12" destOrd="0" presId="urn:microsoft.com/office/officeart/2005/8/layout/vProcess5"/>
    <dgm:cxn modelId="{F74CC9CA-C723-4041-86D3-6C0C7579D791}" type="presParOf" srcId="{2C0BDBF3-E333-466E-B271-BA14BD210E5A}" destId="{0432C3B1-A8CC-4B23-8A8F-FB0D44CE7219}" srcOrd="13" destOrd="0" presId="urn:microsoft.com/office/officeart/2005/8/layout/vProcess5"/>
    <dgm:cxn modelId="{F88DBBED-1610-4197-BDDF-345702213C25}" type="presParOf" srcId="{2C0BDBF3-E333-466E-B271-BA14BD210E5A}" destId="{05553B8E-5B41-4EF4-85BD-0ECC7430B13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AD77A6-0E9D-433F-93FE-FD4784B3483B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E724666-24E7-452D-90C3-327519CD2BCB}">
      <dgm:prSet phldrT="[텍스트]" custT="1"/>
      <dgm:spPr>
        <a:solidFill>
          <a:srgbClr val="92D050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인체 내 가장 강력한 </a:t>
          </a:r>
          <a:r>
            <a:rPr lang="ko-KR" altLang="en-US" sz="1100" dirty="0" err="1" smtClean="0">
              <a:solidFill>
                <a:schemeClr val="tx1"/>
              </a:solidFill>
            </a:rPr>
            <a:t>항산화</a:t>
          </a:r>
          <a:r>
            <a:rPr lang="ko-KR" altLang="en-US" sz="1100" dirty="0" smtClean="0">
              <a:solidFill>
                <a:schemeClr val="tx1"/>
              </a:solidFill>
            </a:rPr>
            <a:t> 성분보다      천 배 이상의 효과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556E32FD-68F9-4B2B-BE9E-C14760371F83}" type="parTrans" cxnId="{51D8A16B-5134-404D-AA47-8D7C583100B2}">
      <dgm:prSet/>
      <dgm:spPr/>
      <dgm:t>
        <a:bodyPr/>
        <a:lstStyle/>
        <a:p>
          <a:pPr latinLnBrk="1"/>
          <a:endParaRPr lang="ko-KR" altLang="en-US"/>
        </a:p>
      </dgm:t>
    </dgm:pt>
    <dgm:pt modelId="{D913DE95-A511-471E-A48D-741ECFB4582D}" type="sibTrans" cxnId="{51D8A16B-5134-404D-AA47-8D7C583100B2}">
      <dgm:prSet/>
      <dgm:spPr/>
      <dgm:t>
        <a:bodyPr/>
        <a:lstStyle/>
        <a:p>
          <a:pPr latinLnBrk="1"/>
          <a:endParaRPr lang="ko-KR" altLang="en-US"/>
        </a:p>
      </dgm:t>
    </dgm:pt>
    <dgm:pt modelId="{7995BB39-F64B-4EA5-9A8F-C47898E82C77}">
      <dgm:prSet phldrT="[텍스트]" custT="1"/>
      <dgm:spPr>
        <a:solidFill>
          <a:schemeClr val="accent4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심장질환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뇌졸중</a:t>
          </a:r>
          <a:r>
            <a:rPr lang="en-US" altLang="ko-KR" sz="1100" dirty="0" smtClean="0">
              <a:solidFill>
                <a:schemeClr val="tx1"/>
              </a:solidFill>
            </a:rPr>
            <a:t>,       </a:t>
          </a:r>
          <a:r>
            <a:rPr lang="ko-KR" altLang="en-US" sz="1100" dirty="0" smtClean="0">
              <a:solidFill>
                <a:schemeClr val="tx1"/>
              </a:solidFill>
            </a:rPr>
            <a:t>암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당뇨와  조기노화 현상 방지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ACEE4ED2-0F7B-4984-A2D3-D57FF4F3634E}" type="parTrans" cxnId="{167B055D-7D06-4591-A1FD-6EB40A636986}">
      <dgm:prSet/>
      <dgm:spPr/>
      <dgm:t>
        <a:bodyPr/>
        <a:lstStyle/>
        <a:p>
          <a:pPr latinLnBrk="1"/>
          <a:endParaRPr lang="ko-KR" altLang="en-US"/>
        </a:p>
      </dgm:t>
    </dgm:pt>
    <dgm:pt modelId="{7360446B-0380-4224-876B-EB796C288758}" type="sibTrans" cxnId="{167B055D-7D06-4591-A1FD-6EB40A636986}">
      <dgm:prSet/>
      <dgm:spPr/>
      <dgm:t>
        <a:bodyPr/>
        <a:lstStyle/>
        <a:p>
          <a:pPr latinLnBrk="1"/>
          <a:endParaRPr lang="ko-KR" altLang="en-US"/>
        </a:p>
      </dgm:t>
    </dgm:pt>
    <dgm:pt modelId="{7222D216-C17D-4FCD-B8F8-02CD98D034E2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혈압억제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혈전형성 방지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고혈압과         협심증 예방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311D7305-0896-455E-B47F-0D711638D088}" type="parTrans" cxnId="{CEF90427-E658-4E36-87F6-ADA99F9981F8}">
      <dgm:prSet/>
      <dgm:spPr/>
      <dgm:t>
        <a:bodyPr/>
        <a:lstStyle/>
        <a:p>
          <a:pPr latinLnBrk="1"/>
          <a:endParaRPr lang="ko-KR" altLang="en-US"/>
        </a:p>
      </dgm:t>
    </dgm:pt>
    <dgm:pt modelId="{7796D4E0-3DA9-4268-80B2-7C529F7283B7}" type="sibTrans" cxnId="{CEF90427-E658-4E36-87F6-ADA99F9981F8}">
      <dgm:prSet/>
      <dgm:spPr/>
      <dgm:t>
        <a:bodyPr/>
        <a:lstStyle/>
        <a:p>
          <a:pPr latinLnBrk="1"/>
          <a:endParaRPr lang="ko-KR" altLang="en-US"/>
        </a:p>
      </dgm:t>
    </dgm:pt>
    <dgm:pt modelId="{C75FE5C0-C1B7-49E4-97D6-2631AA15C5C6}">
      <dgm:prSet phldrT="[텍스트]" custT="1"/>
      <dgm:spPr>
        <a:solidFill>
          <a:schemeClr val="accent4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치매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알츠하이머병 억제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8EA59A40-32FE-4E93-A6D2-5C14A6CAEC8E}" type="parTrans" cxnId="{C782C77D-2739-4B7F-95DB-BBE5021F8CB0}">
      <dgm:prSet/>
      <dgm:spPr/>
      <dgm:t>
        <a:bodyPr/>
        <a:lstStyle/>
        <a:p>
          <a:pPr latinLnBrk="1"/>
          <a:endParaRPr lang="ko-KR" altLang="en-US"/>
        </a:p>
      </dgm:t>
    </dgm:pt>
    <dgm:pt modelId="{70462E99-9ACC-43E8-9EA4-697B8F2EF558}" type="sibTrans" cxnId="{C782C77D-2739-4B7F-95DB-BBE5021F8CB0}">
      <dgm:prSet/>
      <dgm:spPr/>
      <dgm:t>
        <a:bodyPr/>
        <a:lstStyle/>
        <a:p>
          <a:pPr latinLnBrk="1"/>
          <a:endParaRPr lang="ko-KR" altLang="en-US"/>
        </a:p>
      </dgm:t>
    </dgm:pt>
    <dgm:pt modelId="{D20C3F49-56AB-4F69-8E20-57B17F4548D7}">
      <dgm:prSet phldrT="[텍스트]" custT="1"/>
      <dgm:spPr>
        <a:solidFill>
          <a:srgbClr val="66FF99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성장호르몬 생성      촉진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0A1F8D5-81BB-48FA-B760-07235E22070F}" type="parTrans" cxnId="{D9E116AF-28B2-407F-AE40-D7FE43A355AF}">
      <dgm:prSet/>
      <dgm:spPr/>
      <dgm:t>
        <a:bodyPr/>
        <a:lstStyle/>
        <a:p>
          <a:pPr latinLnBrk="1"/>
          <a:endParaRPr lang="ko-KR" altLang="en-US"/>
        </a:p>
      </dgm:t>
    </dgm:pt>
    <dgm:pt modelId="{ADBFFE0F-5DFB-4BC1-964B-01C124331EB2}" type="sibTrans" cxnId="{D9E116AF-28B2-407F-AE40-D7FE43A355AF}">
      <dgm:prSet/>
      <dgm:spPr/>
      <dgm:t>
        <a:bodyPr/>
        <a:lstStyle/>
        <a:p>
          <a:pPr latinLnBrk="1"/>
          <a:endParaRPr lang="ko-KR" altLang="en-US"/>
        </a:p>
      </dgm:t>
    </dgm:pt>
    <dgm:pt modelId="{36EB026F-CF0A-4D82-8E0C-C5FB2EC3FCBE}">
      <dgm:prSet phldrT="[텍스트]" custT="1"/>
      <dgm:spPr>
        <a:solidFill>
          <a:schemeClr val="accent2">
            <a:lumMod val="60000"/>
            <a:lumOff val="4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신경조직과 뇌 사이의 커뮤니케이션           기능 촉진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6D27D4F9-DD67-4D65-9E52-00B766A6F12A}" type="parTrans" cxnId="{4CF8F6DF-9238-4760-9DA7-AF6144A00BE6}">
      <dgm:prSet/>
      <dgm:spPr/>
      <dgm:t>
        <a:bodyPr/>
        <a:lstStyle/>
        <a:p>
          <a:pPr latinLnBrk="1"/>
          <a:endParaRPr lang="ko-KR" altLang="en-US"/>
        </a:p>
      </dgm:t>
    </dgm:pt>
    <dgm:pt modelId="{A8A2EA53-B525-473A-8687-999834F21B42}" type="sibTrans" cxnId="{4CF8F6DF-9238-4760-9DA7-AF6144A00BE6}">
      <dgm:prSet/>
      <dgm:spPr/>
      <dgm:t>
        <a:bodyPr/>
        <a:lstStyle/>
        <a:p>
          <a:pPr latinLnBrk="1"/>
          <a:endParaRPr lang="ko-KR" altLang="en-US"/>
        </a:p>
      </dgm:t>
    </dgm:pt>
    <dgm:pt modelId="{7D7657EF-2682-42C5-847A-42E013702D21}">
      <dgm:prSet phldrT="[텍스트]" custT="1"/>
      <dgm:spPr>
        <a:solidFill>
          <a:srgbClr val="FFFF00"/>
        </a:solidFill>
        <a:effectLst>
          <a:softEdge rad="63500"/>
        </a:effectLst>
      </dgm:spPr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1100" dirty="0" smtClean="0">
              <a:solidFill>
                <a:schemeClr val="tx1"/>
              </a:solidFill>
            </a:rPr>
            <a:t>면역기능 개선 췌장의 인슐린 분비              조절 기능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6DB1A22-97BD-4F2D-BB24-018473C8630D}" type="parTrans" cxnId="{07C6AA28-7E16-42AD-BA18-53B032E9FDAD}">
      <dgm:prSet/>
      <dgm:spPr/>
      <dgm:t>
        <a:bodyPr/>
        <a:lstStyle/>
        <a:p>
          <a:pPr latinLnBrk="1"/>
          <a:endParaRPr lang="ko-KR" altLang="en-US"/>
        </a:p>
      </dgm:t>
    </dgm:pt>
    <dgm:pt modelId="{ACD58759-961C-4AFC-9599-0A7C4C11F1EB}" type="sibTrans" cxnId="{07C6AA28-7E16-42AD-BA18-53B032E9FDAD}">
      <dgm:prSet/>
      <dgm:spPr/>
      <dgm:t>
        <a:bodyPr/>
        <a:lstStyle/>
        <a:p>
          <a:pPr latinLnBrk="1"/>
          <a:endParaRPr lang="ko-KR" altLang="en-US"/>
        </a:p>
      </dgm:t>
    </dgm:pt>
    <dgm:pt modelId="{75011F37-623A-4040-9CCD-B75DA133686B}">
      <dgm:prSet phldrT="[텍스트]" custT="1"/>
      <dgm:spPr>
        <a:solidFill>
          <a:schemeClr val="bg2">
            <a:lumMod val="5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암세포의 분열 및      증식을 억제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37A3537-8872-4CF2-96CB-88DF16C1050E}" type="parTrans" cxnId="{CD5502C4-0182-43B5-ACEB-E958EA673B83}">
      <dgm:prSet/>
      <dgm:spPr/>
      <dgm:t>
        <a:bodyPr/>
        <a:lstStyle/>
        <a:p>
          <a:pPr latinLnBrk="1"/>
          <a:endParaRPr lang="ko-KR" altLang="en-US"/>
        </a:p>
      </dgm:t>
    </dgm:pt>
    <dgm:pt modelId="{7BACB238-AB3A-4D1A-9A37-81D02A6E34F6}" type="sibTrans" cxnId="{CD5502C4-0182-43B5-ACEB-E958EA673B83}">
      <dgm:prSet/>
      <dgm:spPr/>
      <dgm:t>
        <a:bodyPr/>
        <a:lstStyle/>
        <a:p>
          <a:pPr latinLnBrk="1"/>
          <a:endParaRPr lang="ko-KR" altLang="en-US"/>
        </a:p>
      </dgm:t>
    </dgm:pt>
    <dgm:pt modelId="{E36ED78E-73A3-44B7-BA55-EC810FDDB81E}">
      <dgm:prSet phldrT="[텍스트]" custT="1"/>
      <dgm:spPr>
        <a:solidFill>
          <a:srgbClr val="00B0F0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콜레스테롤 조절</a:t>
          </a:r>
          <a:r>
            <a:rPr lang="en-US" altLang="ko-KR" sz="1100" dirty="0" smtClean="0">
              <a:solidFill>
                <a:schemeClr val="tx1"/>
              </a:solidFill>
            </a:rPr>
            <a:t>,     </a:t>
          </a:r>
          <a:r>
            <a:rPr lang="ko-KR" altLang="en-US" sz="1100" dirty="0" smtClean="0">
              <a:solidFill>
                <a:schemeClr val="tx1"/>
              </a:solidFill>
            </a:rPr>
            <a:t>남성의 성기능 향상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71EBBCAC-56BE-4C11-8DA2-56624BEDCBBB}" type="parTrans" cxnId="{6E4F2AFB-C1E1-42F4-95E9-2A7B469C6F13}">
      <dgm:prSet/>
      <dgm:spPr/>
      <dgm:t>
        <a:bodyPr/>
        <a:lstStyle/>
        <a:p>
          <a:pPr latinLnBrk="1"/>
          <a:endParaRPr lang="ko-KR" altLang="en-US"/>
        </a:p>
      </dgm:t>
    </dgm:pt>
    <dgm:pt modelId="{1E351243-F8FE-4A6C-A243-43BAECAA8A11}" type="sibTrans" cxnId="{6E4F2AFB-C1E1-42F4-95E9-2A7B469C6F13}">
      <dgm:prSet/>
      <dgm:spPr/>
      <dgm:t>
        <a:bodyPr/>
        <a:lstStyle/>
        <a:p>
          <a:pPr latinLnBrk="1"/>
          <a:endParaRPr lang="ko-KR" altLang="en-US"/>
        </a:p>
      </dgm:t>
    </dgm:pt>
    <dgm:pt modelId="{19E4E18C-45DB-430B-946B-12535D9A9148}">
      <dgm:prSet phldrT="[텍스트]" custT="1"/>
      <dgm:spPr>
        <a:solidFill>
          <a:schemeClr val="bg2">
            <a:lumMod val="75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심장마비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뇌졸중 위험감소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천식치료     도움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07AE666E-0458-4426-A6FC-4EA3B355342C}" type="parTrans" cxnId="{C26C2090-8927-4BB8-B635-1BF2DBEF14E9}">
      <dgm:prSet/>
      <dgm:spPr/>
      <dgm:t>
        <a:bodyPr/>
        <a:lstStyle/>
        <a:p>
          <a:pPr latinLnBrk="1"/>
          <a:endParaRPr lang="ko-KR" altLang="en-US"/>
        </a:p>
      </dgm:t>
    </dgm:pt>
    <dgm:pt modelId="{2EB6EE1C-4BED-46FE-AA19-7268890257B4}" type="sibTrans" cxnId="{C26C2090-8927-4BB8-B635-1BF2DBEF14E9}">
      <dgm:prSet/>
      <dgm:spPr/>
      <dgm:t>
        <a:bodyPr/>
        <a:lstStyle/>
        <a:p>
          <a:pPr latinLnBrk="1"/>
          <a:endParaRPr lang="ko-KR" altLang="en-US"/>
        </a:p>
      </dgm:t>
    </dgm:pt>
    <dgm:pt modelId="{1CF7B356-FE2E-4B7D-AF0E-2DA10FFA3F9C}">
      <dgm:prSet phldrT="[텍스트]" custT="1"/>
      <dgm:spPr>
        <a:solidFill>
          <a:schemeClr val="accent4">
            <a:lumMod val="75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err="1" smtClean="0">
              <a:solidFill>
                <a:schemeClr val="tx1"/>
              </a:solidFill>
            </a:rPr>
            <a:t>폐손상</a:t>
          </a:r>
          <a:r>
            <a:rPr lang="ko-KR" altLang="en-US" sz="1100" dirty="0" smtClean="0">
              <a:solidFill>
                <a:schemeClr val="tx1"/>
              </a:solidFill>
            </a:rPr>
            <a:t> 회복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상처치유 및 회복에 도움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7B670BE6-9728-4843-941B-1DD24A5C3EF2}" type="parTrans" cxnId="{CE374AFA-21F4-4850-9FA2-F85BB4BC138D}">
      <dgm:prSet/>
      <dgm:spPr/>
      <dgm:t>
        <a:bodyPr/>
        <a:lstStyle/>
        <a:p>
          <a:pPr latinLnBrk="1"/>
          <a:endParaRPr lang="ko-KR" altLang="en-US"/>
        </a:p>
      </dgm:t>
    </dgm:pt>
    <dgm:pt modelId="{291E8230-4537-4DB5-BE00-C794BCE0B4D3}" type="sibTrans" cxnId="{CE374AFA-21F4-4850-9FA2-F85BB4BC138D}">
      <dgm:prSet/>
      <dgm:spPr/>
      <dgm:t>
        <a:bodyPr/>
        <a:lstStyle/>
        <a:p>
          <a:pPr latinLnBrk="1"/>
          <a:endParaRPr lang="ko-KR" altLang="en-US"/>
        </a:p>
      </dgm:t>
    </dgm:pt>
    <dgm:pt modelId="{ACE55746-B7E3-4B58-84DF-5E0BAD3D61EF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스트레스로 인한     궤양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신장질환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노화 의 진행속도 지연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ED69FCE-14E4-46E6-96B3-10D9A7F97BAD}" type="parTrans" cxnId="{41359DE0-C1BB-4CFA-94B1-351DEE8E7D7B}">
      <dgm:prSet/>
      <dgm:spPr/>
      <dgm:t>
        <a:bodyPr/>
        <a:lstStyle/>
        <a:p>
          <a:pPr latinLnBrk="1"/>
          <a:endParaRPr lang="ko-KR" altLang="en-US"/>
        </a:p>
      </dgm:t>
    </dgm:pt>
    <dgm:pt modelId="{EFB07D1A-EC71-442D-92FB-47AB1E1F26D8}" type="sibTrans" cxnId="{41359DE0-C1BB-4CFA-94B1-351DEE8E7D7B}">
      <dgm:prSet/>
      <dgm:spPr/>
      <dgm:t>
        <a:bodyPr/>
        <a:lstStyle/>
        <a:p>
          <a:pPr latinLnBrk="1"/>
          <a:endParaRPr lang="ko-KR" altLang="en-US"/>
        </a:p>
      </dgm:t>
    </dgm:pt>
    <dgm:pt modelId="{65CCF1FD-665F-4EAB-BF23-ED3A221B857C}" type="pres">
      <dgm:prSet presAssocID="{0DAD77A6-0E9D-433F-93FE-FD4784B348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2BCC24-31F2-4601-8B00-A67C22EE323F}" type="pres">
      <dgm:prSet presAssocID="{6E724666-24E7-452D-90C3-327519CD2BCB}" presName="node" presStyleLbl="node1" presStyleIdx="0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A2AD41-104C-44A5-A100-8BC63A1004EE}" type="pres">
      <dgm:prSet presAssocID="{D913DE95-A511-471E-A48D-741ECFB4582D}" presName="sibTrans" presStyleLbl="sibTrans1D1" presStyleIdx="0" presStyleCnt="11"/>
      <dgm:spPr/>
      <dgm:t>
        <a:bodyPr/>
        <a:lstStyle/>
        <a:p>
          <a:pPr latinLnBrk="1"/>
          <a:endParaRPr lang="ko-KR" altLang="en-US"/>
        </a:p>
      </dgm:t>
    </dgm:pt>
    <dgm:pt modelId="{0FBE8DDC-293D-4AED-8B41-3AB52D291846}" type="pres">
      <dgm:prSet presAssocID="{D913DE95-A511-471E-A48D-741ECFB4582D}" presName="connectorText" presStyleLbl="sibTrans1D1" presStyleIdx="0" presStyleCnt="11"/>
      <dgm:spPr/>
      <dgm:t>
        <a:bodyPr/>
        <a:lstStyle/>
        <a:p>
          <a:pPr latinLnBrk="1"/>
          <a:endParaRPr lang="ko-KR" altLang="en-US"/>
        </a:p>
      </dgm:t>
    </dgm:pt>
    <dgm:pt modelId="{B326C44F-3309-4212-87DD-2A53FDC0D0C0}" type="pres">
      <dgm:prSet presAssocID="{7995BB39-F64B-4EA5-9A8F-C47898E82C77}" presName="node" presStyleLbl="node1" presStyleIdx="1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D5DAFE-3198-462F-B444-C0F6AE62B270}" type="pres">
      <dgm:prSet presAssocID="{7360446B-0380-4224-876B-EB796C288758}" presName="sibTrans" presStyleLbl="sibTrans1D1" presStyleIdx="1" presStyleCnt="11"/>
      <dgm:spPr/>
      <dgm:t>
        <a:bodyPr/>
        <a:lstStyle/>
        <a:p>
          <a:pPr latinLnBrk="1"/>
          <a:endParaRPr lang="ko-KR" altLang="en-US"/>
        </a:p>
      </dgm:t>
    </dgm:pt>
    <dgm:pt modelId="{77A6C81A-716A-4E8C-87D3-91400962E858}" type="pres">
      <dgm:prSet presAssocID="{7360446B-0380-4224-876B-EB796C288758}" presName="connectorText" presStyleLbl="sibTrans1D1" presStyleIdx="1" presStyleCnt="11"/>
      <dgm:spPr/>
      <dgm:t>
        <a:bodyPr/>
        <a:lstStyle/>
        <a:p>
          <a:pPr latinLnBrk="1"/>
          <a:endParaRPr lang="ko-KR" altLang="en-US"/>
        </a:p>
      </dgm:t>
    </dgm:pt>
    <dgm:pt modelId="{D536119B-1378-4BA4-8AF2-680AFD906A06}" type="pres">
      <dgm:prSet presAssocID="{7222D216-C17D-4FCD-B8F8-02CD98D034E2}" presName="node" presStyleLbl="node1" presStyleIdx="2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4D81D5-43F0-4753-AD26-2F082F6575BF}" type="pres">
      <dgm:prSet presAssocID="{7796D4E0-3DA9-4268-80B2-7C529F7283B7}" presName="sibTrans" presStyleLbl="sibTrans1D1" presStyleIdx="2" presStyleCnt="11"/>
      <dgm:spPr/>
      <dgm:t>
        <a:bodyPr/>
        <a:lstStyle/>
        <a:p>
          <a:pPr latinLnBrk="1"/>
          <a:endParaRPr lang="ko-KR" altLang="en-US"/>
        </a:p>
      </dgm:t>
    </dgm:pt>
    <dgm:pt modelId="{895D7A2F-179F-4237-B47B-A1E4CA8D87B6}" type="pres">
      <dgm:prSet presAssocID="{7796D4E0-3DA9-4268-80B2-7C529F7283B7}" presName="connectorText" presStyleLbl="sibTrans1D1" presStyleIdx="2" presStyleCnt="11"/>
      <dgm:spPr/>
      <dgm:t>
        <a:bodyPr/>
        <a:lstStyle/>
        <a:p>
          <a:pPr latinLnBrk="1"/>
          <a:endParaRPr lang="ko-KR" altLang="en-US"/>
        </a:p>
      </dgm:t>
    </dgm:pt>
    <dgm:pt modelId="{F260984D-6544-4B00-8BD2-24483B2326DC}" type="pres">
      <dgm:prSet presAssocID="{C75FE5C0-C1B7-49E4-97D6-2631AA15C5C6}" presName="node" presStyleLbl="node1" presStyleIdx="3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5C260CD-3686-4470-87CD-A84EBD93B78D}" type="pres">
      <dgm:prSet presAssocID="{70462E99-9ACC-43E8-9EA4-697B8F2EF558}" presName="sibTrans" presStyleLbl="sibTrans1D1" presStyleIdx="3" presStyleCnt="11"/>
      <dgm:spPr/>
      <dgm:t>
        <a:bodyPr/>
        <a:lstStyle/>
        <a:p>
          <a:pPr latinLnBrk="1"/>
          <a:endParaRPr lang="ko-KR" altLang="en-US"/>
        </a:p>
      </dgm:t>
    </dgm:pt>
    <dgm:pt modelId="{39B2FE00-0EC2-4D35-B229-56D1F69A4D2D}" type="pres">
      <dgm:prSet presAssocID="{70462E99-9ACC-43E8-9EA4-697B8F2EF558}" presName="connectorText" presStyleLbl="sibTrans1D1" presStyleIdx="3" presStyleCnt="11"/>
      <dgm:spPr/>
      <dgm:t>
        <a:bodyPr/>
        <a:lstStyle/>
        <a:p>
          <a:pPr latinLnBrk="1"/>
          <a:endParaRPr lang="ko-KR" altLang="en-US"/>
        </a:p>
      </dgm:t>
    </dgm:pt>
    <dgm:pt modelId="{E98FF52F-4AC7-476E-B339-757A61B3C768}" type="pres">
      <dgm:prSet presAssocID="{D20C3F49-56AB-4F69-8E20-57B17F4548D7}" presName="node" presStyleLbl="node1" presStyleIdx="4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BF3CAC-8313-4AFF-9B62-90D5D2E40341}" type="pres">
      <dgm:prSet presAssocID="{ADBFFE0F-5DFB-4BC1-964B-01C124331EB2}" presName="sibTrans" presStyleLbl="sibTrans1D1" presStyleIdx="4" presStyleCnt="11"/>
      <dgm:spPr/>
      <dgm:t>
        <a:bodyPr/>
        <a:lstStyle/>
        <a:p>
          <a:pPr latinLnBrk="1"/>
          <a:endParaRPr lang="ko-KR" altLang="en-US"/>
        </a:p>
      </dgm:t>
    </dgm:pt>
    <dgm:pt modelId="{9FA283C5-A5DC-4762-9481-4336FCD7C8B1}" type="pres">
      <dgm:prSet presAssocID="{ADBFFE0F-5DFB-4BC1-964B-01C124331EB2}" presName="connectorText" presStyleLbl="sibTrans1D1" presStyleIdx="4" presStyleCnt="11"/>
      <dgm:spPr/>
      <dgm:t>
        <a:bodyPr/>
        <a:lstStyle/>
        <a:p>
          <a:pPr latinLnBrk="1"/>
          <a:endParaRPr lang="ko-KR" altLang="en-US"/>
        </a:p>
      </dgm:t>
    </dgm:pt>
    <dgm:pt modelId="{3AC91337-B8D3-4197-9AC4-3B176E4AFB2F}" type="pres">
      <dgm:prSet presAssocID="{36EB026F-CF0A-4D82-8E0C-C5FB2EC3FCBE}" presName="node" presStyleLbl="node1" presStyleIdx="5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C07DF7-23F8-4F8A-BD53-78FD45ACB3F5}" type="pres">
      <dgm:prSet presAssocID="{A8A2EA53-B525-473A-8687-999834F21B42}" presName="sibTrans" presStyleLbl="sibTrans1D1" presStyleIdx="5" presStyleCnt="11"/>
      <dgm:spPr/>
      <dgm:t>
        <a:bodyPr/>
        <a:lstStyle/>
        <a:p>
          <a:pPr latinLnBrk="1"/>
          <a:endParaRPr lang="ko-KR" altLang="en-US"/>
        </a:p>
      </dgm:t>
    </dgm:pt>
    <dgm:pt modelId="{009EA63E-758B-4464-90A3-32F224E865E2}" type="pres">
      <dgm:prSet presAssocID="{A8A2EA53-B525-473A-8687-999834F21B42}" presName="connectorText" presStyleLbl="sibTrans1D1" presStyleIdx="5" presStyleCnt="11"/>
      <dgm:spPr/>
      <dgm:t>
        <a:bodyPr/>
        <a:lstStyle/>
        <a:p>
          <a:pPr latinLnBrk="1"/>
          <a:endParaRPr lang="ko-KR" altLang="en-US"/>
        </a:p>
      </dgm:t>
    </dgm:pt>
    <dgm:pt modelId="{867B6B83-E497-4BAB-B4F5-795C2B0ECE82}" type="pres">
      <dgm:prSet presAssocID="{7D7657EF-2682-42C5-847A-42E013702D21}" presName="node" presStyleLbl="node1" presStyleIdx="6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7E301-CAE4-4ED7-B618-ED353D59AB7F}" type="pres">
      <dgm:prSet presAssocID="{ACD58759-961C-4AFC-9599-0A7C4C11F1EB}" presName="sibTrans" presStyleLbl="sibTrans1D1" presStyleIdx="6" presStyleCnt="11"/>
      <dgm:spPr/>
      <dgm:t>
        <a:bodyPr/>
        <a:lstStyle/>
        <a:p>
          <a:pPr latinLnBrk="1"/>
          <a:endParaRPr lang="ko-KR" altLang="en-US"/>
        </a:p>
      </dgm:t>
    </dgm:pt>
    <dgm:pt modelId="{4C10B48B-E99F-46C0-9B76-D2DAD8FF9C92}" type="pres">
      <dgm:prSet presAssocID="{ACD58759-961C-4AFC-9599-0A7C4C11F1EB}" presName="connectorText" presStyleLbl="sibTrans1D1" presStyleIdx="6" presStyleCnt="11"/>
      <dgm:spPr/>
      <dgm:t>
        <a:bodyPr/>
        <a:lstStyle/>
        <a:p>
          <a:pPr latinLnBrk="1"/>
          <a:endParaRPr lang="ko-KR" altLang="en-US"/>
        </a:p>
      </dgm:t>
    </dgm:pt>
    <dgm:pt modelId="{E9D1B6EE-5982-4A6A-BB64-3CD38CF954DB}" type="pres">
      <dgm:prSet presAssocID="{75011F37-623A-4040-9CCD-B75DA133686B}" presName="node" presStyleLbl="node1" presStyleIdx="7" presStyleCnt="12" custLinFactNeighborX="323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57F4FC-53C6-49FB-B232-40DC6E235048}" type="pres">
      <dgm:prSet presAssocID="{7BACB238-AB3A-4D1A-9A37-81D02A6E34F6}" presName="sibTrans" presStyleLbl="sibTrans1D1" presStyleIdx="7" presStyleCnt="11"/>
      <dgm:spPr/>
      <dgm:t>
        <a:bodyPr/>
        <a:lstStyle/>
        <a:p>
          <a:pPr latinLnBrk="1"/>
          <a:endParaRPr lang="ko-KR" altLang="en-US"/>
        </a:p>
      </dgm:t>
    </dgm:pt>
    <dgm:pt modelId="{D357E804-A199-4572-B859-31CD5E31E21D}" type="pres">
      <dgm:prSet presAssocID="{7BACB238-AB3A-4D1A-9A37-81D02A6E34F6}" presName="connectorText" presStyleLbl="sibTrans1D1" presStyleIdx="7" presStyleCnt="11"/>
      <dgm:spPr/>
      <dgm:t>
        <a:bodyPr/>
        <a:lstStyle/>
        <a:p>
          <a:pPr latinLnBrk="1"/>
          <a:endParaRPr lang="ko-KR" altLang="en-US"/>
        </a:p>
      </dgm:t>
    </dgm:pt>
    <dgm:pt modelId="{B31921CA-AF70-4562-9F7E-B4924FD2D406}" type="pres">
      <dgm:prSet presAssocID="{E36ED78E-73A3-44B7-BA55-EC810FDDB81E}" presName="node" presStyleLbl="node1" presStyleIdx="8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ED0F0C-7BEB-4CC1-AB4F-31E64F5CFF94}" type="pres">
      <dgm:prSet presAssocID="{1E351243-F8FE-4A6C-A243-43BAECAA8A11}" presName="sibTrans" presStyleLbl="sibTrans1D1" presStyleIdx="8" presStyleCnt="11"/>
      <dgm:spPr/>
      <dgm:t>
        <a:bodyPr/>
        <a:lstStyle/>
        <a:p>
          <a:pPr latinLnBrk="1"/>
          <a:endParaRPr lang="ko-KR" altLang="en-US"/>
        </a:p>
      </dgm:t>
    </dgm:pt>
    <dgm:pt modelId="{71A79577-270B-4AFA-ADBF-CC821FFFE354}" type="pres">
      <dgm:prSet presAssocID="{1E351243-F8FE-4A6C-A243-43BAECAA8A11}" presName="connectorText" presStyleLbl="sibTrans1D1" presStyleIdx="8" presStyleCnt="11"/>
      <dgm:spPr/>
      <dgm:t>
        <a:bodyPr/>
        <a:lstStyle/>
        <a:p>
          <a:pPr latinLnBrk="1"/>
          <a:endParaRPr lang="ko-KR" altLang="en-US"/>
        </a:p>
      </dgm:t>
    </dgm:pt>
    <dgm:pt modelId="{069D6DFD-01FB-4772-84C0-F85C1357F88D}" type="pres">
      <dgm:prSet presAssocID="{19E4E18C-45DB-430B-946B-12535D9A9148}" presName="node" presStyleLbl="node1" presStyleIdx="9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F59987-9FE4-40C6-9F91-67090745DAAC}" type="pres">
      <dgm:prSet presAssocID="{2EB6EE1C-4BED-46FE-AA19-7268890257B4}" presName="sibTrans" presStyleLbl="sibTrans1D1" presStyleIdx="9" presStyleCnt="11"/>
      <dgm:spPr/>
      <dgm:t>
        <a:bodyPr/>
        <a:lstStyle/>
        <a:p>
          <a:pPr latinLnBrk="1"/>
          <a:endParaRPr lang="ko-KR" altLang="en-US"/>
        </a:p>
      </dgm:t>
    </dgm:pt>
    <dgm:pt modelId="{4A5DF130-E294-4414-A9AA-1AABCFA05933}" type="pres">
      <dgm:prSet presAssocID="{2EB6EE1C-4BED-46FE-AA19-7268890257B4}" presName="connectorText" presStyleLbl="sibTrans1D1" presStyleIdx="9" presStyleCnt="11"/>
      <dgm:spPr/>
      <dgm:t>
        <a:bodyPr/>
        <a:lstStyle/>
        <a:p>
          <a:pPr latinLnBrk="1"/>
          <a:endParaRPr lang="ko-KR" altLang="en-US"/>
        </a:p>
      </dgm:t>
    </dgm:pt>
    <dgm:pt modelId="{B24E74B5-8F32-4B56-AF6A-3067CD613E36}" type="pres">
      <dgm:prSet presAssocID="{1CF7B356-FE2E-4B7D-AF0E-2DA10FFA3F9C}" presName="node" presStyleLbl="node1" presStyleIdx="10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58F39E4-CBDF-40EC-9BBB-6D9A5F79705A}" type="pres">
      <dgm:prSet presAssocID="{291E8230-4537-4DB5-BE00-C794BCE0B4D3}" presName="sibTrans" presStyleLbl="sibTrans1D1" presStyleIdx="10" presStyleCnt="11"/>
      <dgm:spPr/>
      <dgm:t>
        <a:bodyPr/>
        <a:lstStyle/>
        <a:p>
          <a:pPr latinLnBrk="1"/>
          <a:endParaRPr lang="ko-KR" altLang="en-US"/>
        </a:p>
      </dgm:t>
    </dgm:pt>
    <dgm:pt modelId="{54C7E04E-EDF1-4F39-A192-8255F03711B6}" type="pres">
      <dgm:prSet presAssocID="{291E8230-4537-4DB5-BE00-C794BCE0B4D3}" presName="connectorText" presStyleLbl="sibTrans1D1" presStyleIdx="10" presStyleCnt="11"/>
      <dgm:spPr/>
      <dgm:t>
        <a:bodyPr/>
        <a:lstStyle/>
        <a:p>
          <a:pPr latinLnBrk="1"/>
          <a:endParaRPr lang="ko-KR" altLang="en-US"/>
        </a:p>
      </dgm:t>
    </dgm:pt>
    <dgm:pt modelId="{10520365-0A67-4102-9227-5BB25AE2FBC9}" type="pres">
      <dgm:prSet presAssocID="{ACE55746-B7E3-4B58-84DF-5E0BAD3D61EF}" presName="node" presStyleLbl="node1" presStyleIdx="11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1D8A16B-5134-404D-AA47-8D7C583100B2}" srcId="{0DAD77A6-0E9D-433F-93FE-FD4784B3483B}" destId="{6E724666-24E7-452D-90C3-327519CD2BCB}" srcOrd="0" destOrd="0" parTransId="{556E32FD-68F9-4B2B-BE9E-C14760371F83}" sibTransId="{D913DE95-A511-471E-A48D-741ECFB4582D}"/>
    <dgm:cxn modelId="{2B43777C-4876-47C8-B9FE-7E10136F0924}" type="presOf" srcId="{A8A2EA53-B525-473A-8687-999834F21B42}" destId="{009EA63E-758B-4464-90A3-32F224E865E2}" srcOrd="1" destOrd="0" presId="urn:microsoft.com/office/officeart/2005/8/layout/bProcess3"/>
    <dgm:cxn modelId="{ABE390CA-C03E-4B0C-B023-8EDBADB2B9DE}" type="presOf" srcId="{D20C3F49-56AB-4F69-8E20-57B17F4548D7}" destId="{E98FF52F-4AC7-476E-B339-757A61B3C768}" srcOrd="0" destOrd="0" presId="urn:microsoft.com/office/officeart/2005/8/layout/bProcess3"/>
    <dgm:cxn modelId="{D9E116AF-28B2-407F-AE40-D7FE43A355AF}" srcId="{0DAD77A6-0E9D-433F-93FE-FD4784B3483B}" destId="{D20C3F49-56AB-4F69-8E20-57B17F4548D7}" srcOrd="4" destOrd="0" parTransId="{D0A1F8D5-81BB-48FA-B760-07235E22070F}" sibTransId="{ADBFFE0F-5DFB-4BC1-964B-01C124331EB2}"/>
    <dgm:cxn modelId="{C782C77D-2739-4B7F-95DB-BBE5021F8CB0}" srcId="{0DAD77A6-0E9D-433F-93FE-FD4784B3483B}" destId="{C75FE5C0-C1B7-49E4-97D6-2631AA15C5C6}" srcOrd="3" destOrd="0" parTransId="{8EA59A40-32FE-4E93-A6D2-5C14A6CAEC8E}" sibTransId="{70462E99-9ACC-43E8-9EA4-697B8F2EF558}"/>
    <dgm:cxn modelId="{F4C9E987-D711-4412-96C4-9E9A411ED503}" type="presOf" srcId="{36EB026F-CF0A-4D82-8E0C-C5FB2EC3FCBE}" destId="{3AC91337-B8D3-4197-9AC4-3B176E4AFB2F}" srcOrd="0" destOrd="0" presId="urn:microsoft.com/office/officeart/2005/8/layout/bProcess3"/>
    <dgm:cxn modelId="{5708D5BD-119C-4C3F-9693-7A588C48382C}" type="presOf" srcId="{7D7657EF-2682-42C5-847A-42E013702D21}" destId="{867B6B83-E497-4BAB-B4F5-795C2B0ECE82}" srcOrd="0" destOrd="0" presId="urn:microsoft.com/office/officeart/2005/8/layout/bProcess3"/>
    <dgm:cxn modelId="{D725D018-87B7-4ECF-A662-78330D12CCE4}" type="presOf" srcId="{1CF7B356-FE2E-4B7D-AF0E-2DA10FFA3F9C}" destId="{B24E74B5-8F32-4B56-AF6A-3067CD613E36}" srcOrd="0" destOrd="0" presId="urn:microsoft.com/office/officeart/2005/8/layout/bProcess3"/>
    <dgm:cxn modelId="{933AC1BB-8995-4A08-BD37-8B560C152716}" type="presOf" srcId="{ACD58759-961C-4AFC-9599-0A7C4C11F1EB}" destId="{A977E301-CAE4-4ED7-B618-ED353D59AB7F}" srcOrd="0" destOrd="0" presId="urn:microsoft.com/office/officeart/2005/8/layout/bProcess3"/>
    <dgm:cxn modelId="{D397E386-5A55-44FE-A737-2A126DA17C57}" type="presOf" srcId="{7796D4E0-3DA9-4268-80B2-7C529F7283B7}" destId="{895D7A2F-179F-4237-B47B-A1E4CA8D87B6}" srcOrd="1" destOrd="0" presId="urn:microsoft.com/office/officeart/2005/8/layout/bProcess3"/>
    <dgm:cxn modelId="{167B055D-7D06-4591-A1FD-6EB40A636986}" srcId="{0DAD77A6-0E9D-433F-93FE-FD4784B3483B}" destId="{7995BB39-F64B-4EA5-9A8F-C47898E82C77}" srcOrd="1" destOrd="0" parTransId="{ACEE4ED2-0F7B-4984-A2D3-D57FF4F3634E}" sibTransId="{7360446B-0380-4224-876B-EB796C288758}"/>
    <dgm:cxn modelId="{283C60FE-BD1C-44CD-923B-3E2E818710D1}" type="presOf" srcId="{A8A2EA53-B525-473A-8687-999834F21B42}" destId="{2BC07DF7-23F8-4F8A-BD53-78FD45ACB3F5}" srcOrd="0" destOrd="0" presId="urn:microsoft.com/office/officeart/2005/8/layout/bProcess3"/>
    <dgm:cxn modelId="{164DB343-0704-4DD5-B9CF-9597276BACA8}" type="presOf" srcId="{7360446B-0380-4224-876B-EB796C288758}" destId="{77A6C81A-716A-4E8C-87D3-91400962E858}" srcOrd="1" destOrd="0" presId="urn:microsoft.com/office/officeart/2005/8/layout/bProcess3"/>
    <dgm:cxn modelId="{41359DE0-C1BB-4CFA-94B1-351DEE8E7D7B}" srcId="{0DAD77A6-0E9D-433F-93FE-FD4784B3483B}" destId="{ACE55746-B7E3-4B58-84DF-5E0BAD3D61EF}" srcOrd="11" destOrd="0" parTransId="{DED69FCE-14E4-46E6-96B3-10D9A7F97BAD}" sibTransId="{EFB07D1A-EC71-442D-92FB-47AB1E1F26D8}"/>
    <dgm:cxn modelId="{CE374AFA-21F4-4850-9FA2-F85BB4BC138D}" srcId="{0DAD77A6-0E9D-433F-93FE-FD4784B3483B}" destId="{1CF7B356-FE2E-4B7D-AF0E-2DA10FFA3F9C}" srcOrd="10" destOrd="0" parTransId="{7B670BE6-9728-4843-941B-1DD24A5C3EF2}" sibTransId="{291E8230-4537-4DB5-BE00-C794BCE0B4D3}"/>
    <dgm:cxn modelId="{E0A827C9-65E7-4F54-BD27-E5DD12809CB6}" type="presOf" srcId="{ACE55746-B7E3-4B58-84DF-5E0BAD3D61EF}" destId="{10520365-0A67-4102-9227-5BB25AE2FBC9}" srcOrd="0" destOrd="0" presId="urn:microsoft.com/office/officeart/2005/8/layout/bProcess3"/>
    <dgm:cxn modelId="{0A17338A-321B-4FD9-9D42-63A9FC974451}" type="presOf" srcId="{1E351243-F8FE-4A6C-A243-43BAECAA8A11}" destId="{71A79577-270B-4AFA-ADBF-CC821FFFE354}" srcOrd="1" destOrd="0" presId="urn:microsoft.com/office/officeart/2005/8/layout/bProcess3"/>
    <dgm:cxn modelId="{A5E8B28B-D828-42B5-9CE6-7B60E19DF13C}" type="presOf" srcId="{7222D216-C17D-4FCD-B8F8-02CD98D034E2}" destId="{D536119B-1378-4BA4-8AF2-680AFD906A06}" srcOrd="0" destOrd="0" presId="urn:microsoft.com/office/officeart/2005/8/layout/bProcess3"/>
    <dgm:cxn modelId="{CEF90427-E658-4E36-87F6-ADA99F9981F8}" srcId="{0DAD77A6-0E9D-433F-93FE-FD4784B3483B}" destId="{7222D216-C17D-4FCD-B8F8-02CD98D034E2}" srcOrd="2" destOrd="0" parTransId="{311D7305-0896-455E-B47F-0D711638D088}" sibTransId="{7796D4E0-3DA9-4268-80B2-7C529F7283B7}"/>
    <dgm:cxn modelId="{0B79CA84-CC2E-4722-9884-284C986B6AAD}" type="presOf" srcId="{7BACB238-AB3A-4D1A-9A37-81D02A6E34F6}" destId="{D357E804-A199-4572-B859-31CD5E31E21D}" srcOrd="1" destOrd="0" presId="urn:microsoft.com/office/officeart/2005/8/layout/bProcess3"/>
    <dgm:cxn modelId="{777327EC-E230-4515-8F8F-C5DBB8D306B2}" type="presOf" srcId="{75011F37-623A-4040-9CCD-B75DA133686B}" destId="{E9D1B6EE-5982-4A6A-BB64-3CD38CF954DB}" srcOrd="0" destOrd="0" presId="urn:microsoft.com/office/officeart/2005/8/layout/bProcess3"/>
    <dgm:cxn modelId="{EDDFC3C5-ED1E-40A7-93C8-AACD54B8CB4B}" type="presOf" srcId="{2EB6EE1C-4BED-46FE-AA19-7268890257B4}" destId="{E8F59987-9FE4-40C6-9F91-67090745DAAC}" srcOrd="0" destOrd="0" presId="urn:microsoft.com/office/officeart/2005/8/layout/bProcess3"/>
    <dgm:cxn modelId="{07C6AA28-7E16-42AD-BA18-53B032E9FDAD}" srcId="{0DAD77A6-0E9D-433F-93FE-FD4784B3483B}" destId="{7D7657EF-2682-42C5-847A-42E013702D21}" srcOrd="6" destOrd="0" parTransId="{D6DB1A22-97BD-4F2D-BB24-018473C8630D}" sibTransId="{ACD58759-961C-4AFC-9599-0A7C4C11F1EB}"/>
    <dgm:cxn modelId="{909F7821-BE12-4EBC-B413-A22926E7808F}" type="presOf" srcId="{70462E99-9ACC-43E8-9EA4-697B8F2EF558}" destId="{39B2FE00-0EC2-4D35-B229-56D1F69A4D2D}" srcOrd="1" destOrd="0" presId="urn:microsoft.com/office/officeart/2005/8/layout/bProcess3"/>
    <dgm:cxn modelId="{08BE8EE8-7E4E-4AC7-A355-98638D7DB74B}" type="presOf" srcId="{7995BB39-F64B-4EA5-9A8F-C47898E82C77}" destId="{B326C44F-3309-4212-87DD-2A53FDC0D0C0}" srcOrd="0" destOrd="0" presId="urn:microsoft.com/office/officeart/2005/8/layout/bProcess3"/>
    <dgm:cxn modelId="{566D436E-6E25-42D8-8811-620454F5A9E0}" type="presOf" srcId="{70462E99-9ACC-43E8-9EA4-697B8F2EF558}" destId="{35C260CD-3686-4470-87CD-A84EBD93B78D}" srcOrd="0" destOrd="0" presId="urn:microsoft.com/office/officeart/2005/8/layout/bProcess3"/>
    <dgm:cxn modelId="{E941C5D8-A885-4A16-98FC-5F21096B241C}" type="presOf" srcId="{0DAD77A6-0E9D-433F-93FE-FD4784B3483B}" destId="{65CCF1FD-665F-4EAB-BF23-ED3A221B857C}" srcOrd="0" destOrd="0" presId="urn:microsoft.com/office/officeart/2005/8/layout/bProcess3"/>
    <dgm:cxn modelId="{784C53C3-F50B-4040-9477-2F6F75CA04B6}" type="presOf" srcId="{D913DE95-A511-471E-A48D-741ECFB4582D}" destId="{0FBE8DDC-293D-4AED-8B41-3AB52D291846}" srcOrd="1" destOrd="0" presId="urn:microsoft.com/office/officeart/2005/8/layout/bProcess3"/>
    <dgm:cxn modelId="{CD5502C4-0182-43B5-ACEB-E958EA673B83}" srcId="{0DAD77A6-0E9D-433F-93FE-FD4784B3483B}" destId="{75011F37-623A-4040-9CCD-B75DA133686B}" srcOrd="7" destOrd="0" parTransId="{D37A3537-8872-4CF2-96CB-88DF16C1050E}" sibTransId="{7BACB238-AB3A-4D1A-9A37-81D02A6E34F6}"/>
    <dgm:cxn modelId="{A3D9C0D0-F6BD-48AE-A2A0-59285D275EB7}" type="presOf" srcId="{ADBFFE0F-5DFB-4BC1-964B-01C124331EB2}" destId="{9FA283C5-A5DC-4762-9481-4336FCD7C8B1}" srcOrd="1" destOrd="0" presId="urn:microsoft.com/office/officeart/2005/8/layout/bProcess3"/>
    <dgm:cxn modelId="{E712C062-646D-4BA7-B924-AD9E01A5C103}" type="presOf" srcId="{2EB6EE1C-4BED-46FE-AA19-7268890257B4}" destId="{4A5DF130-E294-4414-A9AA-1AABCFA05933}" srcOrd="1" destOrd="0" presId="urn:microsoft.com/office/officeart/2005/8/layout/bProcess3"/>
    <dgm:cxn modelId="{A75CBE6B-A4B7-4A8B-BEE4-46A287BCC90B}" type="presOf" srcId="{291E8230-4537-4DB5-BE00-C794BCE0B4D3}" destId="{54C7E04E-EDF1-4F39-A192-8255F03711B6}" srcOrd="1" destOrd="0" presId="urn:microsoft.com/office/officeart/2005/8/layout/bProcess3"/>
    <dgm:cxn modelId="{4CF8F6DF-9238-4760-9DA7-AF6144A00BE6}" srcId="{0DAD77A6-0E9D-433F-93FE-FD4784B3483B}" destId="{36EB026F-CF0A-4D82-8E0C-C5FB2EC3FCBE}" srcOrd="5" destOrd="0" parTransId="{6D27D4F9-DD67-4D65-9E52-00B766A6F12A}" sibTransId="{A8A2EA53-B525-473A-8687-999834F21B42}"/>
    <dgm:cxn modelId="{9DAA29D8-BBD3-4D56-B6BF-BA04227D6A0A}" type="presOf" srcId="{ACD58759-961C-4AFC-9599-0A7C4C11F1EB}" destId="{4C10B48B-E99F-46C0-9B76-D2DAD8FF9C92}" srcOrd="1" destOrd="0" presId="urn:microsoft.com/office/officeart/2005/8/layout/bProcess3"/>
    <dgm:cxn modelId="{8E7A8B3F-C7ED-4B8A-8560-AE94A8B4E781}" type="presOf" srcId="{C75FE5C0-C1B7-49E4-97D6-2631AA15C5C6}" destId="{F260984D-6544-4B00-8BD2-24483B2326DC}" srcOrd="0" destOrd="0" presId="urn:microsoft.com/office/officeart/2005/8/layout/bProcess3"/>
    <dgm:cxn modelId="{0DD5436E-9ED1-449F-9B84-AB5C2B3D60AF}" type="presOf" srcId="{E36ED78E-73A3-44B7-BA55-EC810FDDB81E}" destId="{B31921CA-AF70-4562-9F7E-B4924FD2D406}" srcOrd="0" destOrd="0" presId="urn:microsoft.com/office/officeart/2005/8/layout/bProcess3"/>
    <dgm:cxn modelId="{C26C2090-8927-4BB8-B635-1BF2DBEF14E9}" srcId="{0DAD77A6-0E9D-433F-93FE-FD4784B3483B}" destId="{19E4E18C-45DB-430B-946B-12535D9A9148}" srcOrd="9" destOrd="0" parTransId="{07AE666E-0458-4426-A6FC-4EA3B355342C}" sibTransId="{2EB6EE1C-4BED-46FE-AA19-7268890257B4}"/>
    <dgm:cxn modelId="{25D2D749-285B-4D47-B9D3-217F729CF176}" type="presOf" srcId="{D913DE95-A511-471E-A48D-741ECFB4582D}" destId="{00A2AD41-104C-44A5-A100-8BC63A1004EE}" srcOrd="0" destOrd="0" presId="urn:microsoft.com/office/officeart/2005/8/layout/bProcess3"/>
    <dgm:cxn modelId="{906A274C-A34F-41F1-99A9-FF722E9C8CDC}" type="presOf" srcId="{6E724666-24E7-452D-90C3-327519CD2BCB}" destId="{042BCC24-31F2-4601-8B00-A67C22EE323F}" srcOrd="0" destOrd="0" presId="urn:microsoft.com/office/officeart/2005/8/layout/bProcess3"/>
    <dgm:cxn modelId="{E7D21C1E-DB26-46EE-9FE3-8C9E5C6747B9}" type="presOf" srcId="{291E8230-4537-4DB5-BE00-C794BCE0B4D3}" destId="{458F39E4-CBDF-40EC-9BBB-6D9A5F79705A}" srcOrd="0" destOrd="0" presId="urn:microsoft.com/office/officeart/2005/8/layout/bProcess3"/>
    <dgm:cxn modelId="{10DA3261-AFDF-4D5D-A594-8D8013ECB977}" type="presOf" srcId="{19E4E18C-45DB-430B-946B-12535D9A9148}" destId="{069D6DFD-01FB-4772-84C0-F85C1357F88D}" srcOrd="0" destOrd="0" presId="urn:microsoft.com/office/officeart/2005/8/layout/bProcess3"/>
    <dgm:cxn modelId="{8F177FA8-D8BE-44F2-BA04-BD88209A2000}" type="presOf" srcId="{1E351243-F8FE-4A6C-A243-43BAECAA8A11}" destId="{E5ED0F0C-7BEB-4CC1-AB4F-31E64F5CFF94}" srcOrd="0" destOrd="0" presId="urn:microsoft.com/office/officeart/2005/8/layout/bProcess3"/>
    <dgm:cxn modelId="{5CC7E6A4-DDA0-4840-BC4A-E1D55DABC60A}" type="presOf" srcId="{7360446B-0380-4224-876B-EB796C288758}" destId="{D4D5DAFE-3198-462F-B444-C0F6AE62B270}" srcOrd="0" destOrd="0" presId="urn:microsoft.com/office/officeart/2005/8/layout/bProcess3"/>
    <dgm:cxn modelId="{73EC0227-6FE5-4B46-8494-D6309CC56F77}" type="presOf" srcId="{7796D4E0-3DA9-4268-80B2-7C529F7283B7}" destId="{6D4D81D5-43F0-4753-AD26-2F082F6575BF}" srcOrd="0" destOrd="0" presId="urn:microsoft.com/office/officeart/2005/8/layout/bProcess3"/>
    <dgm:cxn modelId="{F0A958B7-F5A7-4B4E-8872-92F70156D72D}" type="presOf" srcId="{7BACB238-AB3A-4D1A-9A37-81D02A6E34F6}" destId="{1A57F4FC-53C6-49FB-B232-40DC6E235048}" srcOrd="0" destOrd="0" presId="urn:microsoft.com/office/officeart/2005/8/layout/bProcess3"/>
    <dgm:cxn modelId="{A206A343-ABEF-4AC9-BDDA-767D97FB8204}" type="presOf" srcId="{ADBFFE0F-5DFB-4BC1-964B-01C124331EB2}" destId="{67BF3CAC-8313-4AFF-9B62-90D5D2E40341}" srcOrd="0" destOrd="0" presId="urn:microsoft.com/office/officeart/2005/8/layout/bProcess3"/>
    <dgm:cxn modelId="{6E4F2AFB-C1E1-42F4-95E9-2A7B469C6F13}" srcId="{0DAD77A6-0E9D-433F-93FE-FD4784B3483B}" destId="{E36ED78E-73A3-44B7-BA55-EC810FDDB81E}" srcOrd="8" destOrd="0" parTransId="{71EBBCAC-56BE-4C11-8DA2-56624BEDCBBB}" sibTransId="{1E351243-F8FE-4A6C-A243-43BAECAA8A11}"/>
    <dgm:cxn modelId="{DFDBBE3C-045D-46CC-8B99-8D1BA9A073F2}" type="presParOf" srcId="{65CCF1FD-665F-4EAB-BF23-ED3A221B857C}" destId="{042BCC24-31F2-4601-8B00-A67C22EE323F}" srcOrd="0" destOrd="0" presId="urn:microsoft.com/office/officeart/2005/8/layout/bProcess3"/>
    <dgm:cxn modelId="{BFAABAEA-DB65-4CFC-819F-2C7DB443CC49}" type="presParOf" srcId="{65CCF1FD-665F-4EAB-BF23-ED3A221B857C}" destId="{00A2AD41-104C-44A5-A100-8BC63A1004EE}" srcOrd="1" destOrd="0" presId="urn:microsoft.com/office/officeart/2005/8/layout/bProcess3"/>
    <dgm:cxn modelId="{72DC4F87-7C66-446E-A066-970776E353D3}" type="presParOf" srcId="{00A2AD41-104C-44A5-A100-8BC63A1004EE}" destId="{0FBE8DDC-293D-4AED-8B41-3AB52D291846}" srcOrd="0" destOrd="0" presId="urn:microsoft.com/office/officeart/2005/8/layout/bProcess3"/>
    <dgm:cxn modelId="{73AE1352-89E8-4FEB-A63F-34E24E6CE3C1}" type="presParOf" srcId="{65CCF1FD-665F-4EAB-BF23-ED3A221B857C}" destId="{B326C44F-3309-4212-87DD-2A53FDC0D0C0}" srcOrd="2" destOrd="0" presId="urn:microsoft.com/office/officeart/2005/8/layout/bProcess3"/>
    <dgm:cxn modelId="{544981BD-09D9-46D6-9140-1627D92C5936}" type="presParOf" srcId="{65CCF1FD-665F-4EAB-BF23-ED3A221B857C}" destId="{D4D5DAFE-3198-462F-B444-C0F6AE62B270}" srcOrd="3" destOrd="0" presId="urn:microsoft.com/office/officeart/2005/8/layout/bProcess3"/>
    <dgm:cxn modelId="{80A04239-1D7C-49A5-B3E9-C68CA655949C}" type="presParOf" srcId="{D4D5DAFE-3198-462F-B444-C0F6AE62B270}" destId="{77A6C81A-716A-4E8C-87D3-91400962E858}" srcOrd="0" destOrd="0" presId="urn:microsoft.com/office/officeart/2005/8/layout/bProcess3"/>
    <dgm:cxn modelId="{D4DE1922-AB5E-471A-884E-14E5EC3C44A9}" type="presParOf" srcId="{65CCF1FD-665F-4EAB-BF23-ED3A221B857C}" destId="{D536119B-1378-4BA4-8AF2-680AFD906A06}" srcOrd="4" destOrd="0" presId="urn:microsoft.com/office/officeart/2005/8/layout/bProcess3"/>
    <dgm:cxn modelId="{73CF6481-8567-42BD-A161-4456EDD3D90C}" type="presParOf" srcId="{65CCF1FD-665F-4EAB-BF23-ED3A221B857C}" destId="{6D4D81D5-43F0-4753-AD26-2F082F6575BF}" srcOrd="5" destOrd="0" presId="urn:microsoft.com/office/officeart/2005/8/layout/bProcess3"/>
    <dgm:cxn modelId="{366BA7E6-49F9-44BA-827D-EEC1B03E6817}" type="presParOf" srcId="{6D4D81D5-43F0-4753-AD26-2F082F6575BF}" destId="{895D7A2F-179F-4237-B47B-A1E4CA8D87B6}" srcOrd="0" destOrd="0" presId="urn:microsoft.com/office/officeart/2005/8/layout/bProcess3"/>
    <dgm:cxn modelId="{2C92FD13-8746-4F00-9410-5746650C3520}" type="presParOf" srcId="{65CCF1FD-665F-4EAB-BF23-ED3A221B857C}" destId="{F260984D-6544-4B00-8BD2-24483B2326DC}" srcOrd="6" destOrd="0" presId="urn:microsoft.com/office/officeart/2005/8/layout/bProcess3"/>
    <dgm:cxn modelId="{2BE9DC67-232A-457F-BAC1-7F842D9AA306}" type="presParOf" srcId="{65CCF1FD-665F-4EAB-BF23-ED3A221B857C}" destId="{35C260CD-3686-4470-87CD-A84EBD93B78D}" srcOrd="7" destOrd="0" presId="urn:microsoft.com/office/officeart/2005/8/layout/bProcess3"/>
    <dgm:cxn modelId="{F5C393C4-515B-495D-A7F6-501B6BEC8937}" type="presParOf" srcId="{35C260CD-3686-4470-87CD-A84EBD93B78D}" destId="{39B2FE00-0EC2-4D35-B229-56D1F69A4D2D}" srcOrd="0" destOrd="0" presId="urn:microsoft.com/office/officeart/2005/8/layout/bProcess3"/>
    <dgm:cxn modelId="{E9844BF1-DD5F-415A-9F33-4750D7B1BF97}" type="presParOf" srcId="{65CCF1FD-665F-4EAB-BF23-ED3A221B857C}" destId="{E98FF52F-4AC7-476E-B339-757A61B3C768}" srcOrd="8" destOrd="0" presId="urn:microsoft.com/office/officeart/2005/8/layout/bProcess3"/>
    <dgm:cxn modelId="{5536FA41-E743-4AC8-A66E-16C852826901}" type="presParOf" srcId="{65CCF1FD-665F-4EAB-BF23-ED3A221B857C}" destId="{67BF3CAC-8313-4AFF-9B62-90D5D2E40341}" srcOrd="9" destOrd="0" presId="urn:microsoft.com/office/officeart/2005/8/layout/bProcess3"/>
    <dgm:cxn modelId="{AC4E2167-8AFE-4D68-8A09-E8E090E3D1ED}" type="presParOf" srcId="{67BF3CAC-8313-4AFF-9B62-90D5D2E40341}" destId="{9FA283C5-A5DC-4762-9481-4336FCD7C8B1}" srcOrd="0" destOrd="0" presId="urn:microsoft.com/office/officeart/2005/8/layout/bProcess3"/>
    <dgm:cxn modelId="{49655705-A3D4-4DCD-A65E-EB143823805C}" type="presParOf" srcId="{65CCF1FD-665F-4EAB-BF23-ED3A221B857C}" destId="{3AC91337-B8D3-4197-9AC4-3B176E4AFB2F}" srcOrd="10" destOrd="0" presId="urn:microsoft.com/office/officeart/2005/8/layout/bProcess3"/>
    <dgm:cxn modelId="{FC2535D5-280F-4848-9469-636EB9FA51EF}" type="presParOf" srcId="{65CCF1FD-665F-4EAB-BF23-ED3A221B857C}" destId="{2BC07DF7-23F8-4F8A-BD53-78FD45ACB3F5}" srcOrd="11" destOrd="0" presId="urn:microsoft.com/office/officeart/2005/8/layout/bProcess3"/>
    <dgm:cxn modelId="{B7888D89-39A6-4198-9ECD-6ED7A5044CE1}" type="presParOf" srcId="{2BC07DF7-23F8-4F8A-BD53-78FD45ACB3F5}" destId="{009EA63E-758B-4464-90A3-32F224E865E2}" srcOrd="0" destOrd="0" presId="urn:microsoft.com/office/officeart/2005/8/layout/bProcess3"/>
    <dgm:cxn modelId="{6F2635A4-EA58-4BB0-8140-C84D30107BF2}" type="presParOf" srcId="{65CCF1FD-665F-4EAB-BF23-ED3A221B857C}" destId="{867B6B83-E497-4BAB-B4F5-795C2B0ECE82}" srcOrd="12" destOrd="0" presId="urn:microsoft.com/office/officeart/2005/8/layout/bProcess3"/>
    <dgm:cxn modelId="{8B1643E7-8533-4EF4-B431-B1F336056CC3}" type="presParOf" srcId="{65CCF1FD-665F-4EAB-BF23-ED3A221B857C}" destId="{A977E301-CAE4-4ED7-B618-ED353D59AB7F}" srcOrd="13" destOrd="0" presId="urn:microsoft.com/office/officeart/2005/8/layout/bProcess3"/>
    <dgm:cxn modelId="{991E5FDE-6B36-44CB-9981-317C08DD6649}" type="presParOf" srcId="{A977E301-CAE4-4ED7-B618-ED353D59AB7F}" destId="{4C10B48B-E99F-46C0-9B76-D2DAD8FF9C92}" srcOrd="0" destOrd="0" presId="urn:microsoft.com/office/officeart/2005/8/layout/bProcess3"/>
    <dgm:cxn modelId="{748BA1F2-3044-42C2-9902-B28349BDAD15}" type="presParOf" srcId="{65CCF1FD-665F-4EAB-BF23-ED3A221B857C}" destId="{E9D1B6EE-5982-4A6A-BB64-3CD38CF954DB}" srcOrd="14" destOrd="0" presId="urn:microsoft.com/office/officeart/2005/8/layout/bProcess3"/>
    <dgm:cxn modelId="{0840119D-5268-4C4F-9084-D5C01D128FE1}" type="presParOf" srcId="{65CCF1FD-665F-4EAB-BF23-ED3A221B857C}" destId="{1A57F4FC-53C6-49FB-B232-40DC6E235048}" srcOrd="15" destOrd="0" presId="urn:microsoft.com/office/officeart/2005/8/layout/bProcess3"/>
    <dgm:cxn modelId="{E8C493BC-AA0C-46AD-8134-24FD343F728F}" type="presParOf" srcId="{1A57F4FC-53C6-49FB-B232-40DC6E235048}" destId="{D357E804-A199-4572-B859-31CD5E31E21D}" srcOrd="0" destOrd="0" presId="urn:microsoft.com/office/officeart/2005/8/layout/bProcess3"/>
    <dgm:cxn modelId="{AACBE1C0-4D7F-41E9-8CF8-13467A662C73}" type="presParOf" srcId="{65CCF1FD-665F-4EAB-BF23-ED3A221B857C}" destId="{B31921CA-AF70-4562-9F7E-B4924FD2D406}" srcOrd="16" destOrd="0" presId="urn:microsoft.com/office/officeart/2005/8/layout/bProcess3"/>
    <dgm:cxn modelId="{B2A715B1-3BC7-4543-A5C5-4A1770D27206}" type="presParOf" srcId="{65CCF1FD-665F-4EAB-BF23-ED3A221B857C}" destId="{E5ED0F0C-7BEB-4CC1-AB4F-31E64F5CFF94}" srcOrd="17" destOrd="0" presId="urn:microsoft.com/office/officeart/2005/8/layout/bProcess3"/>
    <dgm:cxn modelId="{BEF06E45-3484-4A76-ACC0-84B48AF644CF}" type="presParOf" srcId="{E5ED0F0C-7BEB-4CC1-AB4F-31E64F5CFF94}" destId="{71A79577-270B-4AFA-ADBF-CC821FFFE354}" srcOrd="0" destOrd="0" presId="urn:microsoft.com/office/officeart/2005/8/layout/bProcess3"/>
    <dgm:cxn modelId="{A9A07DEA-E151-461C-BCA8-A24C6DCEB495}" type="presParOf" srcId="{65CCF1FD-665F-4EAB-BF23-ED3A221B857C}" destId="{069D6DFD-01FB-4772-84C0-F85C1357F88D}" srcOrd="18" destOrd="0" presId="urn:microsoft.com/office/officeart/2005/8/layout/bProcess3"/>
    <dgm:cxn modelId="{E80171CC-464B-4DB9-BFCA-E242891824A3}" type="presParOf" srcId="{65CCF1FD-665F-4EAB-BF23-ED3A221B857C}" destId="{E8F59987-9FE4-40C6-9F91-67090745DAAC}" srcOrd="19" destOrd="0" presId="urn:microsoft.com/office/officeart/2005/8/layout/bProcess3"/>
    <dgm:cxn modelId="{F84D9131-D16B-4656-A8FC-746A3487543F}" type="presParOf" srcId="{E8F59987-9FE4-40C6-9F91-67090745DAAC}" destId="{4A5DF130-E294-4414-A9AA-1AABCFA05933}" srcOrd="0" destOrd="0" presId="urn:microsoft.com/office/officeart/2005/8/layout/bProcess3"/>
    <dgm:cxn modelId="{05060D57-79B3-4BAB-84CF-FEFAA5CC275D}" type="presParOf" srcId="{65CCF1FD-665F-4EAB-BF23-ED3A221B857C}" destId="{B24E74B5-8F32-4B56-AF6A-3067CD613E36}" srcOrd="20" destOrd="0" presId="urn:microsoft.com/office/officeart/2005/8/layout/bProcess3"/>
    <dgm:cxn modelId="{37A587D1-37D7-4254-921C-FEBF461AEBED}" type="presParOf" srcId="{65CCF1FD-665F-4EAB-BF23-ED3A221B857C}" destId="{458F39E4-CBDF-40EC-9BBB-6D9A5F79705A}" srcOrd="21" destOrd="0" presId="urn:microsoft.com/office/officeart/2005/8/layout/bProcess3"/>
    <dgm:cxn modelId="{9F1490B3-6E20-4DB3-8C9B-0493C59314E9}" type="presParOf" srcId="{458F39E4-CBDF-40EC-9BBB-6D9A5F79705A}" destId="{54C7E04E-EDF1-4F39-A192-8255F03711B6}" srcOrd="0" destOrd="0" presId="urn:microsoft.com/office/officeart/2005/8/layout/bProcess3"/>
    <dgm:cxn modelId="{55390C38-023D-4485-BEDE-58BFA909BE9A}" type="presParOf" srcId="{65CCF1FD-665F-4EAB-BF23-ED3A221B857C}" destId="{10520365-0A67-4102-9227-5BB25AE2FBC9}" srcOrd="2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19ABAC-0190-4B88-BD72-44D28D3336DB}" type="doc">
      <dgm:prSet loTypeId="urn:microsoft.com/office/officeart/2005/8/layout/cycle6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pPr latinLnBrk="1"/>
          <a:endParaRPr lang="ko-KR" altLang="en-US"/>
        </a:p>
      </dgm:t>
    </dgm:pt>
    <dgm:pt modelId="{74CC250E-4EDA-409E-A780-B05CB6D60B74}">
      <dgm:prSet phldrT="[텍스트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에너지 생성</a:t>
          </a:r>
          <a:endParaRPr lang="en-US" altLang="ko-KR" sz="1400" b="1" dirty="0" smtClean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  <a:p>
          <a:pPr latinLnBrk="1">
            <a:lnSpc>
              <a:spcPct val="50000"/>
            </a:lnSpc>
          </a:pP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(</a:t>
          </a: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활력증가</a:t>
          </a: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)</a:t>
          </a:r>
          <a:endParaRPr lang="ko-KR" altLang="en-US" sz="1400" b="1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gm:t>
    </dgm:pt>
    <dgm:pt modelId="{27A6D2AD-FDF2-4598-9582-7C8FF9E45280}" type="parTrans" cxnId="{828A6E70-9F53-4435-89CD-667BF76C0582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5A88ACB4-84A8-468C-8A0F-84151E3C056E}" type="sibTrans" cxnId="{828A6E70-9F53-4435-89CD-667BF76C0582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23F69250-E2A2-48B7-BABB-386A62358502}">
      <dgm:prSet phldrT="[텍스트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두뇌활동강화</a:t>
          </a:r>
          <a:endParaRPr lang="ko-KR" altLang="en-US" sz="1400" b="1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gm:t>
    </dgm:pt>
    <dgm:pt modelId="{378D7C04-A8A5-4277-BF56-926121F777A8}" type="parTrans" cxnId="{A2CA3007-5923-4B7B-A759-982C0F2FA37D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35172C18-2C25-4C8D-851D-5900CFB73813}" type="sibTrans" cxnId="{A2CA3007-5923-4B7B-A759-982C0F2FA37D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F163A29D-4BB2-4452-9072-CEC0BE974A18}">
      <dgm:prSet phldrT="[텍스트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피로물질</a:t>
          </a:r>
          <a:endParaRPr lang="en-US" altLang="ko-KR" sz="1400" b="1" dirty="0" smtClean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  <a:p>
          <a:pPr latinLnBrk="1">
            <a:lnSpc>
              <a:spcPct val="50000"/>
            </a:lnSpc>
          </a:pP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(</a:t>
          </a: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젖산</a:t>
          </a: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)</a:t>
          </a: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분해</a:t>
          </a:r>
          <a:endParaRPr lang="ko-KR" altLang="en-US" sz="1400" b="1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gm:t>
    </dgm:pt>
    <dgm:pt modelId="{326B50AE-4E63-4EE6-BD84-289505977EC3}" type="parTrans" cxnId="{10D5E46E-6C51-4446-950C-38DEB34756DD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F048E53A-9C70-4095-B1BA-CE3175BC8136}" type="sibTrans" cxnId="{10D5E46E-6C51-4446-950C-38DEB34756DD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19A523F5-2A9B-4E02-B4BC-6207FE0F70CF}">
      <dgm:prSet phldrT="[텍스트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독성물질</a:t>
          </a: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/</a:t>
          </a:r>
        </a:p>
        <a:p>
          <a:pPr latinLnBrk="1">
            <a:lnSpc>
              <a:spcPct val="50000"/>
            </a:lnSpc>
          </a:pP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 </a:t>
          </a: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노폐물배출</a:t>
          </a:r>
          <a:endParaRPr lang="ko-KR" altLang="en-US" sz="1400" b="1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gm:t>
    </dgm:pt>
    <dgm:pt modelId="{28378B65-F6FE-4460-86C4-FA90E0CB5E8D}" type="parTrans" cxnId="{A82E6876-7499-4EAF-BD88-398646313C55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0D13FCB6-6F75-4323-A2FB-2ECAC137ED02}" type="sibTrans" cxnId="{A82E6876-7499-4EAF-BD88-398646313C55}">
      <dgm:prSet/>
      <dgm:spPr/>
      <dgm:t>
        <a:bodyPr/>
        <a:lstStyle/>
        <a:p>
          <a:pPr latinLnBrk="1"/>
          <a:endParaRPr lang="ko-KR" altLang="en-US" sz="800" b="1"/>
        </a:p>
      </dgm:t>
    </dgm:pt>
    <dgm:pt modelId="{5BC57415-6B25-4199-A564-10A33437C6B2}">
      <dgm:prSet phldrT="[텍스트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>
            <a:lnSpc>
              <a:spcPct val="50000"/>
            </a:lnSpc>
          </a:pPr>
          <a:r>
            <a:rPr lang="ko-KR" altLang="en-US" sz="1400" b="1" dirty="0" err="1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알콜분해</a:t>
          </a:r>
          <a:endParaRPr lang="en-US" altLang="ko-KR" sz="1400" b="1" dirty="0" smtClean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  <a:p>
          <a:pPr latinLnBrk="1">
            <a:lnSpc>
              <a:spcPct val="50000"/>
            </a:lnSpc>
          </a:pP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(</a:t>
          </a:r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숙취해소</a:t>
          </a:r>
          <a:r>
            <a:rPr lang="en-US" altLang="ko-KR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)</a:t>
          </a:r>
          <a:endParaRPr lang="ko-KR" altLang="en-US" sz="1400" b="1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gm:t>
    </dgm:pt>
    <dgm:pt modelId="{C79FC0AC-6943-491E-ADF3-8B890B2B774C}" type="parTrans" cxnId="{96737568-EF28-4E95-9742-1CB292EB5021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B6A988C4-461A-4151-8E14-815F8BF7D778}" type="sibTrans" cxnId="{96737568-EF28-4E95-9742-1CB292EB5021}">
      <dgm:prSet/>
      <dgm:spPr/>
      <dgm:t>
        <a:bodyPr/>
        <a:lstStyle/>
        <a:p>
          <a:pPr latinLnBrk="1"/>
          <a:endParaRPr lang="ko-KR" altLang="en-US" sz="1600" b="1"/>
        </a:p>
      </dgm:t>
    </dgm:pt>
    <dgm:pt modelId="{2AABADCD-5581-4500-8D37-004BC4C74473}">
      <dgm:prSet phldrT="[텍스트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latinLnBrk="1"/>
          <a:r>
            <a:rPr lang="ko-KR" altLang="en-US" sz="1400" b="1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면역력강화</a:t>
          </a:r>
          <a:endParaRPr lang="ko-KR" altLang="en-US" sz="1400" b="1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gm:t>
    </dgm:pt>
    <dgm:pt modelId="{D15B340A-910A-4B87-A89A-3D79E63D0F3C}" type="parTrans" cxnId="{24F230F2-80D8-4C3F-9969-543E5016B813}">
      <dgm:prSet/>
      <dgm:spPr/>
      <dgm:t>
        <a:bodyPr/>
        <a:lstStyle/>
        <a:p>
          <a:pPr latinLnBrk="1"/>
          <a:endParaRPr lang="ko-KR" altLang="en-US" sz="1800"/>
        </a:p>
      </dgm:t>
    </dgm:pt>
    <dgm:pt modelId="{323BD630-7D43-417C-81D5-EAF395B6A71C}" type="sibTrans" cxnId="{24F230F2-80D8-4C3F-9969-543E5016B813}">
      <dgm:prSet/>
      <dgm:spPr/>
      <dgm:t>
        <a:bodyPr/>
        <a:lstStyle/>
        <a:p>
          <a:pPr latinLnBrk="1"/>
          <a:endParaRPr lang="ko-KR" altLang="en-US" sz="1800"/>
        </a:p>
      </dgm:t>
    </dgm:pt>
    <dgm:pt modelId="{6A9F35DB-9033-4B52-8357-2153C11E0D65}" type="pres">
      <dgm:prSet presAssocID="{4D19ABAC-0190-4B88-BD72-44D28D3336D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0DCB7A-7C26-4989-8515-E431FC0C1409}" type="pres">
      <dgm:prSet presAssocID="{74CC250E-4EDA-409E-A780-B05CB6D60B74}" presName="node" presStyleLbl="node1" presStyleIdx="0" presStyleCnt="6" custScaleX="13098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3CBB133-310F-4C5F-A0D1-599C5F1DB04F}" type="pres">
      <dgm:prSet presAssocID="{74CC250E-4EDA-409E-A780-B05CB6D60B74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9FBF7F29-001F-4775-98D5-9A2AFC2229A5}" type="pres">
      <dgm:prSet presAssocID="{5A88ACB4-84A8-468C-8A0F-84151E3C056E}" presName="sibTrans" presStyleLbl="sibTrans1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1165EB17-8632-4A32-BE84-C52F23577D22}" type="pres">
      <dgm:prSet presAssocID="{23F69250-E2A2-48B7-BABB-386A62358502}" presName="node" presStyleLbl="node1" presStyleIdx="1" presStyleCnt="6" custScaleX="14462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03C77E-438C-4C9B-94A7-43457E7DE235}" type="pres">
      <dgm:prSet presAssocID="{23F69250-E2A2-48B7-BABB-386A62358502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0DA42B23-1E1B-41BB-A1BA-6FA4400B2F39}" type="pres">
      <dgm:prSet presAssocID="{35172C18-2C25-4C8D-851D-5900CFB73813}" presName="sibTrans" presStyleLbl="sibTrans1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4C49AEEE-851A-477F-8FD1-E992D3242E8A}" type="pres">
      <dgm:prSet presAssocID="{F163A29D-4BB2-4452-9072-CEC0BE974A18}" presName="node" presStyleLbl="node1" presStyleIdx="2" presStyleCnt="6" custScaleX="13346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4B7725-9238-437B-8AD5-B249B71AE25E}" type="pres">
      <dgm:prSet presAssocID="{F163A29D-4BB2-4452-9072-CEC0BE974A18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CE6F054B-BE1A-4056-A5CF-E340F5767B7D}" type="pres">
      <dgm:prSet presAssocID="{F048E53A-9C70-4095-B1BA-CE3175BC8136}" presName="sibTrans" presStyleLbl="sibTrans1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02EC1DC3-83B5-435E-83E5-642EDB69A827}" type="pres">
      <dgm:prSet presAssocID="{19A523F5-2A9B-4E02-B4BC-6207FE0F70CF}" presName="node" presStyleLbl="node1" presStyleIdx="3" presStyleCnt="6" custScaleX="13260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3D6EB6-0995-4219-877A-EB1E637E8088}" type="pres">
      <dgm:prSet presAssocID="{19A523F5-2A9B-4E02-B4BC-6207FE0F70CF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55E3372E-DCF9-4B47-9B32-DE5D4FD8DE87}" type="pres">
      <dgm:prSet presAssocID="{0D13FCB6-6F75-4323-A2FB-2ECAC137ED02}" presName="sibTrans" presStyleLbl="sibTrans1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12577927-94DE-4853-98AB-3A949D931CEC}" type="pres">
      <dgm:prSet presAssocID="{5BC57415-6B25-4199-A564-10A33437C6B2}" presName="node" presStyleLbl="node1" presStyleIdx="4" presStyleCnt="6" custScaleX="11896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6517C95-7A94-47DC-80FC-0A7D33B678F3}" type="pres">
      <dgm:prSet presAssocID="{5BC57415-6B25-4199-A564-10A33437C6B2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089D5CBD-9262-4C8B-8CF9-678A865938F9}" type="pres">
      <dgm:prSet presAssocID="{B6A988C4-461A-4151-8E14-815F8BF7D778}" presName="sibTrans" presStyleLbl="sibTrans1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9FF0EEC7-1F4C-428D-8442-D64E136EAF28}" type="pres">
      <dgm:prSet presAssocID="{2AABADCD-5581-4500-8D37-004BC4C74473}" presName="node" presStyleLbl="node1" presStyleIdx="5" presStyleCnt="6" custScaleX="117339" custRadScaleRad="99613" custRadScaleInc="145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DCCD90-B812-4027-B2B2-48EE98D26F6B}" type="pres">
      <dgm:prSet presAssocID="{2AABADCD-5581-4500-8D37-004BC4C74473}" presName="spNode" presStyleCnt="0"/>
      <dgm:spPr/>
    </dgm:pt>
    <dgm:pt modelId="{39E7EAFA-C10E-49D1-8FAD-2F7FB55D3189}" type="pres">
      <dgm:prSet presAssocID="{323BD630-7D43-417C-81D5-EAF395B6A71C}" presName="sibTrans" presStyleLbl="sibTrans1D1" presStyleIdx="5" presStyleCnt="6"/>
      <dgm:spPr/>
      <dgm:t>
        <a:bodyPr/>
        <a:lstStyle/>
        <a:p>
          <a:pPr latinLnBrk="1"/>
          <a:endParaRPr lang="ko-KR" altLang="en-US"/>
        </a:p>
      </dgm:t>
    </dgm:pt>
  </dgm:ptLst>
  <dgm:cxnLst>
    <dgm:cxn modelId="{A82E6876-7499-4EAF-BD88-398646313C55}" srcId="{4D19ABAC-0190-4B88-BD72-44D28D3336DB}" destId="{19A523F5-2A9B-4E02-B4BC-6207FE0F70CF}" srcOrd="3" destOrd="0" parTransId="{28378B65-F6FE-4460-86C4-FA90E0CB5E8D}" sibTransId="{0D13FCB6-6F75-4323-A2FB-2ECAC137ED02}"/>
    <dgm:cxn modelId="{10D5E46E-6C51-4446-950C-38DEB34756DD}" srcId="{4D19ABAC-0190-4B88-BD72-44D28D3336DB}" destId="{F163A29D-4BB2-4452-9072-CEC0BE974A18}" srcOrd="2" destOrd="0" parTransId="{326B50AE-4E63-4EE6-BD84-289505977EC3}" sibTransId="{F048E53A-9C70-4095-B1BA-CE3175BC8136}"/>
    <dgm:cxn modelId="{DDEE7C80-53D9-48F2-845B-4175626542BC}" type="presOf" srcId="{5A88ACB4-84A8-468C-8A0F-84151E3C056E}" destId="{9FBF7F29-001F-4775-98D5-9A2AFC2229A5}" srcOrd="0" destOrd="0" presId="urn:microsoft.com/office/officeart/2005/8/layout/cycle6"/>
    <dgm:cxn modelId="{96737568-EF28-4E95-9742-1CB292EB5021}" srcId="{4D19ABAC-0190-4B88-BD72-44D28D3336DB}" destId="{5BC57415-6B25-4199-A564-10A33437C6B2}" srcOrd="4" destOrd="0" parTransId="{C79FC0AC-6943-491E-ADF3-8B890B2B774C}" sibTransId="{B6A988C4-461A-4151-8E14-815F8BF7D778}"/>
    <dgm:cxn modelId="{DB318850-7418-4403-9F01-6CEBB6A1C907}" type="presOf" srcId="{5BC57415-6B25-4199-A564-10A33437C6B2}" destId="{12577927-94DE-4853-98AB-3A949D931CEC}" srcOrd="0" destOrd="0" presId="urn:microsoft.com/office/officeart/2005/8/layout/cycle6"/>
    <dgm:cxn modelId="{A0311889-B098-45D5-BF2B-CCE07FC3C1BF}" type="presOf" srcId="{323BD630-7D43-417C-81D5-EAF395B6A71C}" destId="{39E7EAFA-C10E-49D1-8FAD-2F7FB55D3189}" srcOrd="0" destOrd="0" presId="urn:microsoft.com/office/officeart/2005/8/layout/cycle6"/>
    <dgm:cxn modelId="{2505AD12-A9D7-4EBD-AFAD-32C5CB6D6C1C}" type="presOf" srcId="{F163A29D-4BB2-4452-9072-CEC0BE974A18}" destId="{4C49AEEE-851A-477F-8FD1-E992D3242E8A}" srcOrd="0" destOrd="0" presId="urn:microsoft.com/office/officeart/2005/8/layout/cycle6"/>
    <dgm:cxn modelId="{03AF74D7-5005-47A3-883A-DCB9B0CA5743}" type="presOf" srcId="{2AABADCD-5581-4500-8D37-004BC4C74473}" destId="{9FF0EEC7-1F4C-428D-8442-D64E136EAF28}" srcOrd="0" destOrd="0" presId="urn:microsoft.com/office/officeart/2005/8/layout/cycle6"/>
    <dgm:cxn modelId="{2371723D-7BF1-4BD6-B1D8-2A525CCC9BC2}" type="presOf" srcId="{35172C18-2C25-4C8D-851D-5900CFB73813}" destId="{0DA42B23-1E1B-41BB-A1BA-6FA4400B2F39}" srcOrd="0" destOrd="0" presId="urn:microsoft.com/office/officeart/2005/8/layout/cycle6"/>
    <dgm:cxn modelId="{DF49DBFB-8BE5-47FD-B04F-BBC4A89AA2A6}" type="presOf" srcId="{23F69250-E2A2-48B7-BABB-386A62358502}" destId="{1165EB17-8632-4A32-BE84-C52F23577D22}" srcOrd="0" destOrd="0" presId="urn:microsoft.com/office/officeart/2005/8/layout/cycle6"/>
    <dgm:cxn modelId="{72AC5DF3-2767-45F9-BFF9-10E0BC7E0958}" type="presOf" srcId="{B6A988C4-461A-4151-8E14-815F8BF7D778}" destId="{089D5CBD-9262-4C8B-8CF9-678A865938F9}" srcOrd="0" destOrd="0" presId="urn:microsoft.com/office/officeart/2005/8/layout/cycle6"/>
    <dgm:cxn modelId="{05A7992B-48CF-42E9-A026-FB840E9E49D5}" type="presOf" srcId="{F048E53A-9C70-4095-B1BA-CE3175BC8136}" destId="{CE6F054B-BE1A-4056-A5CF-E340F5767B7D}" srcOrd="0" destOrd="0" presId="urn:microsoft.com/office/officeart/2005/8/layout/cycle6"/>
    <dgm:cxn modelId="{A2CA3007-5923-4B7B-A759-982C0F2FA37D}" srcId="{4D19ABAC-0190-4B88-BD72-44D28D3336DB}" destId="{23F69250-E2A2-48B7-BABB-386A62358502}" srcOrd="1" destOrd="0" parTransId="{378D7C04-A8A5-4277-BF56-926121F777A8}" sibTransId="{35172C18-2C25-4C8D-851D-5900CFB73813}"/>
    <dgm:cxn modelId="{828A6E70-9F53-4435-89CD-667BF76C0582}" srcId="{4D19ABAC-0190-4B88-BD72-44D28D3336DB}" destId="{74CC250E-4EDA-409E-A780-B05CB6D60B74}" srcOrd="0" destOrd="0" parTransId="{27A6D2AD-FDF2-4598-9582-7C8FF9E45280}" sibTransId="{5A88ACB4-84A8-468C-8A0F-84151E3C056E}"/>
    <dgm:cxn modelId="{7929E120-F81D-4CCC-AFDA-BB995C44D1BC}" type="presOf" srcId="{0D13FCB6-6F75-4323-A2FB-2ECAC137ED02}" destId="{55E3372E-DCF9-4B47-9B32-DE5D4FD8DE87}" srcOrd="0" destOrd="0" presId="urn:microsoft.com/office/officeart/2005/8/layout/cycle6"/>
    <dgm:cxn modelId="{24F230F2-80D8-4C3F-9969-543E5016B813}" srcId="{4D19ABAC-0190-4B88-BD72-44D28D3336DB}" destId="{2AABADCD-5581-4500-8D37-004BC4C74473}" srcOrd="5" destOrd="0" parTransId="{D15B340A-910A-4B87-A89A-3D79E63D0F3C}" sibTransId="{323BD630-7D43-417C-81D5-EAF395B6A71C}"/>
    <dgm:cxn modelId="{221CFE12-F286-43A4-88E6-ECF225E7BB33}" type="presOf" srcId="{4D19ABAC-0190-4B88-BD72-44D28D3336DB}" destId="{6A9F35DB-9033-4B52-8357-2153C11E0D65}" srcOrd="0" destOrd="0" presId="urn:microsoft.com/office/officeart/2005/8/layout/cycle6"/>
    <dgm:cxn modelId="{A4683205-14AD-47B5-99A1-4A38840138CD}" type="presOf" srcId="{19A523F5-2A9B-4E02-B4BC-6207FE0F70CF}" destId="{02EC1DC3-83B5-435E-83E5-642EDB69A827}" srcOrd="0" destOrd="0" presId="urn:microsoft.com/office/officeart/2005/8/layout/cycle6"/>
    <dgm:cxn modelId="{C1639D77-3CBB-4CC3-91CA-DF505731F071}" type="presOf" srcId="{74CC250E-4EDA-409E-A780-B05CB6D60B74}" destId="{DE0DCB7A-7C26-4989-8515-E431FC0C1409}" srcOrd="0" destOrd="0" presId="urn:microsoft.com/office/officeart/2005/8/layout/cycle6"/>
    <dgm:cxn modelId="{DCD50D73-2108-421E-93FE-51820ABE17C8}" type="presParOf" srcId="{6A9F35DB-9033-4B52-8357-2153C11E0D65}" destId="{DE0DCB7A-7C26-4989-8515-E431FC0C1409}" srcOrd="0" destOrd="0" presId="urn:microsoft.com/office/officeart/2005/8/layout/cycle6"/>
    <dgm:cxn modelId="{7B694A82-C294-4DAF-A30C-CB832E99482C}" type="presParOf" srcId="{6A9F35DB-9033-4B52-8357-2153C11E0D65}" destId="{63CBB133-310F-4C5F-A0D1-599C5F1DB04F}" srcOrd="1" destOrd="0" presId="urn:microsoft.com/office/officeart/2005/8/layout/cycle6"/>
    <dgm:cxn modelId="{7FE8C00F-CF67-44C1-BD56-FCE4CA60B8F2}" type="presParOf" srcId="{6A9F35DB-9033-4B52-8357-2153C11E0D65}" destId="{9FBF7F29-001F-4775-98D5-9A2AFC2229A5}" srcOrd="2" destOrd="0" presId="urn:microsoft.com/office/officeart/2005/8/layout/cycle6"/>
    <dgm:cxn modelId="{0D6026EF-D5E9-4FCC-9125-FC5E0B54D9CC}" type="presParOf" srcId="{6A9F35DB-9033-4B52-8357-2153C11E0D65}" destId="{1165EB17-8632-4A32-BE84-C52F23577D22}" srcOrd="3" destOrd="0" presId="urn:microsoft.com/office/officeart/2005/8/layout/cycle6"/>
    <dgm:cxn modelId="{20BFBDC5-2047-4817-A9FF-4A48605E5072}" type="presParOf" srcId="{6A9F35DB-9033-4B52-8357-2153C11E0D65}" destId="{CD03C77E-438C-4C9B-94A7-43457E7DE235}" srcOrd="4" destOrd="0" presId="urn:microsoft.com/office/officeart/2005/8/layout/cycle6"/>
    <dgm:cxn modelId="{7A996405-3EA2-46F5-BBEC-83F1BE2549D0}" type="presParOf" srcId="{6A9F35DB-9033-4B52-8357-2153C11E0D65}" destId="{0DA42B23-1E1B-41BB-A1BA-6FA4400B2F39}" srcOrd="5" destOrd="0" presId="urn:microsoft.com/office/officeart/2005/8/layout/cycle6"/>
    <dgm:cxn modelId="{9E587F8A-16AF-4C03-90B6-7F9E1EEDB0B7}" type="presParOf" srcId="{6A9F35DB-9033-4B52-8357-2153C11E0D65}" destId="{4C49AEEE-851A-477F-8FD1-E992D3242E8A}" srcOrd="6" destOrd="0" presId="urn:microsoft.com/office/officeart/2005/8/layout/cycle6"/>
    <dgm:cxn modelId="{6FEC5D7C-0968-4CE5-9A18-81040498FB77}" type="presParOf" srcId="{6A9F35DB-9033-4B52-8357-2153C11E0D65}" destId="{714B7725-9238-437B-8AD5-B249B71AE25E}" srcOrd="7" destOrd="0" presId="urn:microsoft.com/office/officeart/2005/8/layout/cycle6"/>
    <dgm:cxn modelId="{E46E34FB-B06A-4616-8059-082B97495317}" type="presParOf" srcId="{6A9F35DB-9033-4B52-8357-2153C11E0D65}" destId="{CE6F054B-BE1A-4056-A5CF-E340F5767B7D}" srcOrd="8" destOrd="0" presId="urn:microsoft.com/office/officeart/2005/8/layout/cycle6"/>
    <dgm:cxn modelId="{24AEDE33-6F2A-4B20-B76D-C6DDAC446E9D}" type="presParOf" srcId="{6A9F35DB-9033-4B52-8357-2153C11E0D65}" destId="{02EC1DC3-83B5-435E-83E5-642EDB69A827}" srcOrd="9" destOrd="0" presId="urn:microsoft.com/office/officeart/2005/8/layout/cycle6"/>
    <dgm:cxn modelId="{ABE4515E-DB0F-4649-B32F-10521C32D317}" type="presParOf" srcId="{6A9F35DB-9033-4B52-8357-2153C11E0D65}" destId="{B73D6EB6-0995-4219-877A-EB1E637E8088}" srcOrd="10" destOrd="0" presId="urn:microsoft.com/office/officeart/2005/8/layout/cycle6"/>
    <dgm:cxn modelId="{19F9E5F8-1594-4D6E-B2F4-69F800A6FC3B}" type="presParOf" srcId="{6A9F35DB-9033-4B52-8357-2153C11E0D65}" destId="{55E3372E-DCF9-4B47-9B32-DE5D4FD8DE87}" srcOrd="11" destOrd="0" presId="urn:microsoft.com/office/officeart/2005/8/layout/cycle6"/>
    <dgm:cxn modelId="{376D2597-2481-4C27-B36C-DDEF5F0AE3E0}" type="presParOf" srcId="{6A9F35DB-9033-4B52-8357-2153C11E0D65}" destId="{12577927-94DE-4853-98AB-3A949D931CEC}" srcOrd="12" destOrd="0" presId="urn:microsoft.com/office/officeart/2005/8/layout/cycle6"/>
    <dgm:cxn modelId="{52F6EEAF-AE87-442E-969C-06A8117ABBFA}" type="presParOf" srcId="{6A9F35DB-9033-4B52-8357-2153C11E0D65}" destId="{06517C95-7A94-47DC-80FC-0A7D33B678F3}" srcOrd="13" destOrd="0" presId="urn:microsoft.com/office/officeart/2005/8/layout/cycle6"/>
    <dgm:cxn modelId="{561B51CA-7F85-4EB9-8C0D-A7D07C655EC3}" type="presParOf" srcId="{6A9F35DB-9033-4B52-8357-2153C11E0D65}" destId="{089D5CBD-9262-4C8B-8CF9-678A865938F9}" srcOrd="14" destOrd="0" presId="urn:microsoft.com/office/officeart/2005/8/layout/cycle6"/>
    <dgm:cxn modelId="{35C886FB-D30B-4BCA-98AB-910490ECAF1F}" type="presParOf" srcId="{6A9F35DB-9033-4B52-8357-2153C11E0D65}" destId="{9FF0EEC7-1F4C-428D-8442-D64E136EAF28}" srcOrd="15" destOrd="0" presId="urn:microsoft.com/office/officeart/2005/8/layout/cycle6"/>
    <dgm:cxn modelId="{B3D9FC4F-3CBA-4C22-8CCA-DFAF47A4FFA7}" type="presParOf" srcId="{6A9F35DB-9033-4B52-8357-2153C11E0D65}" destId="{02DCCD90-B812-4027-B2B2-48EE98D26F6B}" srcOrd="16" destOrd="0" presId="urn:microsoft.com/office/officeart/2005/8/layout/cycle6"/>
    <dgm:cxn modelId="{C39BAD04-97F0-4B68-8306-4608D3C0E6CB}" type="presParOf" srcId="{6A9F35DB-9033-4B52-8357-2153C11E0D65}" destId="{39E7EAFA-C10E-49D1-8FAD-2F7FB55D3189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AD77A6-0E9D-433F-93FE-FD4784B3483B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E724666-24E7-452D-90C3-327519CD2BCB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인체 내 가장 강력한 </a:t>
          </a:r>
          <a:r>
            <a:rPr lang="ko-KR" altLang="en-US" sz="1000" dirty="0" err="1" smtClean="0">
              <a:solidFill>
                <a:schemeClr val="tx1"/>
              </a:solidFill>
            </a:rPr>
            <a:t>항산화</a:t>
          </a:r>
          <a:r>
            <a:rPr lang="ko-KR" altLang="en-US" sz="1000" dirty="0" smtClean="0">
              <a:solidFill>
                <a:schemeClr val="tx1"/>
              </a:solidFill>
            </a:rPr>
            <a:t> 성분보다  천 배 이상의 효과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556E32FD-68F9-4B2B-BE9E-C14760371F83}" type="parTrans" cxnId="{51D8A16B-5134-404D-AA47-8D7C583100B2}">
      <dgm:prSet/>
      <dgm:spPr/>
      <dgm:t>
        <a:bodyPr/>
        <a:lstStyle/>
        <a:p>
          <a:pPr latinLnBrk="1"/>
          <a:endParaRPr lang="ko-KR" altLang="en-US" sz="1000"/>
        </a:p>
      </dgm:t>
    </dgm:pt>
    <dgm:pt modelId="{D913DE95-A511-471E-A48D-741ECFB4582D}" type="sibTrans" cxnId="{51D8A16B-5134-404D-AA47-8D7C583100B2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7995BB39-F64B-4EA5-9A8F-C47898E82C77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심장질환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뇌졸중</a:t>
          </a:r>
          <a:r>
            <a:rPr lang="en-US" altLang="ko-KR" sz="1000" dirty="0" smtClean="0">
              <a:solidFill>
                <a:schemeClr val="tx1"/>
              </a:solidFill>
            </a:rPr>
            <a:t>,  </a:t>
          </a:r>
          <a:r>
            <a:rPr lang="ko-KR" altLang="en-US" sz="1000" dirty="0" smtClean="0">
              <a:solidFill>
                <a:schemeClr val="tx1"/>
              </a:solidFill>
            </a:rPr>
            <a:t>암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당뇨와 조기노화 현상 방지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ACEE4ED2-0F7B-4984-A2D3-D57FF4F3634E}" type="parTrans" cxnId="{167B055D-7D06-4591-A1FD-6EB40A636986}">
      <dgm:prSet/>
      <dgm:spPr/>
      <dgm:t>
        <a:bodyPr/>
        <a:lstStyle/>
        <a:p>
          <a:pPr latinLnBrk="1"/>
          <a:endParaRPr lang="ko-KR" altLang="en-US" sz="1000"/>
        </a:p>
      </dgm:t>
    </dgm:pt>
    <dgm:pt modelId="{7360446B-0380-4224-876B-EB796C288758}" type="sibTrans" cxnId="{167B055D-7D06-4591-A1FD-6EB40A636986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7222D216-C17D-4FCD-B8F8-02CD98D034E2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혈압억제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혈전형성 방지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고혈압과 협심증 예방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311D7305-0896-455E-B47F-0D711638D088}" type="parTrans" cxnId="{CEF90427-E658-4E36-87F6-ADA99F9981F8}">
      <dgm:prSet/>
      <dgm:spPr/>
      <dgm:t>
        <a:bodyPr/>
        <a:lstStyle/>
        <a:p>
          <a:pPr latinLnBrk="1"/>
          <a:endParaRPr lang="ko-KR" altLang="en-US" sz="1000"/>
        </a:p>
      </dgm:t>
    </dgm:pt>
    <dgm:pt modelId="{7796D4E0-3DA9-4268-80B2-7C529F7283B7}" type="sibTrans" cxnId="{CEF90427-E658-4E36-87F6-ADA99F9981F8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C75FE5C0-C1B7-49E4-97D6-2631AA15C5C6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치매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알츠하이머병억제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8EA59A40-32FE-4E93-A6D2-5C14A6CAEC8E}" type="parTrans" cxnId="{C782C77D-2739-4B7F-95DB-BBE5021F8CB0}">
      <dgm:prSet/>
      <dgm:spPr/>
      <dgm:t>
        <a:bodyPr/>
        <a:lstStyle/>
        <a:p>
          <a:pPr latinLnBrk="1"/>
          <a:endParaRPr lang="ko-KR" altLang="en-US" sz="1000"/>
        </a:p>
      </dgm:t>
    </dgm:pt>
    <dgm:pt modelId="{70462E99-9ACC-43E8-9EA4-697B8F2EF558}" type="sibTrans" cxnId="{C782C77D-2739-4B7F-95DB-BBE5021F8CB0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D20C3F49-56AB-4F69-8E20-57B17F4548D7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성장호르몬 생성    촉진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D0A1F8D5-81BB-48FA-B760-07235E22070F}" type="parTrans" cxnId="{D9E116AF-28B2-407F-AE40-D7FE43A355AF}">
      <dgm:prSet/>
      <dgm:spPr/>
      <dgm:t>
        <a:bodyPr/>
        <a:lstStyle/>
        <a:p>
          <a:pPr latinLnBrk="1"/>
          <a:endParaRPr lang="ko-KR" altLang="en-US" sz="1000"/>
        </a:p>
      </dgm:t>
    </dgm:pt>
    <dgm:pt modelId="{ADBFFE0F-5DFB-4BC1-964B-01C124331EB2}" type="sibTrans" cxnId="{D9E116AF-28B2-407F-AE40-D7FE43A355AF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36EB026F-CF0A-4D82-8E0C-C5FB2EC3FCBE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신경조직과 뇌 사이의 커뮤니케이션 기능 촉진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6D27D4F9-DD67-4D65-9E52-00B766A6F12A}" type="parTrans" cxnId="{4CF8F6DF-9238-4760-9DA7-AF6144A00BE6}">
      <dgm:prSet/>
      <dgm:spPr/>
      <dgm:t>
        <a:bodyPr/>
        <a:lstStyle/>
        <a:p>
          <a:pPr latinLnBrk="1"/>
          <a:endParaRPr lang="ko-KR" altLang="en-US" sz="1000"/>
        </a:p>
      </dgm:t>
    </dgm:pt>
    <dgm:pt modelId="{A8A2EA53-B525-473A-8687-999834F21B42}" type="sibTrans" cxnId="{4CF8F6DF-9238-4760-9DA7-AF6144A00BE6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7D7657EF-2682-42C5-847A-42E013702D21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1000" dirty="0" smtClean="0">
              <a:solidFill>
                <a:schemeClr val="tx1"/>
              </a:solidFill>
            </a:rPr>
            <a:t>면역기능 개선 췌장의 인슐린 분비        조절 기능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D6DB1A22-97BD-4F2D-BB24-018473C8630D}" type="parTrans" cxnId="{07C6AA28-7E16-42AD-BA18-53B032E9FDAD}">
      <dgm:prSet/>
      <dgm:spPr/>
      <dgm:t>
        <a:bodyPr/>
        <a:lstStyle/>
        <a:p>
          <a:pPr latinLnBrk="1"/>
          <a:endParaRPr lang="ko-KR" altLang="en-US" sz="1000"/>
        </a:p>
      </dgm:t>
    </dgm:pt>
    <dgm:pt modelId="{ACD58759-961C-4AFC-9599-0A7C4C11F1EB}" type="sibTrans" cxnId="{07C6AA28-7E16-42AD-BA18-53B032E9FDAD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75011F37-623A-4040-9CCD-B75DA133686B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암세포의 분열 및   증식을 억제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D37A3537-8872-4CF2-96CB-88DF16C1050E}" type="parTrans" cxnId="{CD5502C4-0182-43B5-ACEB-E958EA673B83}">
      <dgm:prSet/>
      <dgm:spPr/>
      <dgm:t>
        <a:bodyPr/>
        <a:lstStyle/>
        <a:p>
          <a:pPr latinLnBrk="1"/>
          <a:endParaRPr lang="ko-KR" altLang="en-US" sz="1000"/>
        </a:p>
      </dgm:t>
    </dgm:pt>
    <dgm:pt modelId="{7BACB238-AB3A-4D1A-9A37-81D02A6E34F6}" type="sibTrans" cxnId="{CD5502C4-0182-43B5-ACEB-E958EA673B83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E36ED78E-73A3-44B7-BA55-EC810FDDB81E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콜레스테롤 조절</a:t>
          </a:r>
          <a:r>
            <a:rPr lang="en-US" altLang="ko-KR" sz="1000" dirty="0" smtClean="0">
              <a:solidFill>
                <a:schemeClr val="tx1"/>
              </a:solidFill>
            </a:rPr>
            <a:t>,   </a:t>
          </a:r>
          <a:r>
            <a:rPr lang="ko-KR" altLang="en-US" sz="1000" dirty="0" smtClean="0">
              <a:solidFill>
                <a:schemeClr val="tx1"/>
              </a:solidFill>
            </a:rPr>
            <a:t>남성의 성기능  향상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71EBBCAC-56BE-4C11-8DA2-56624BEDCBBB}" type="parTrans" cxnId="{6E4F2AFB-C1E1-42F4-95E9-2A7B469C6F13}">
      <dgm:prSet/>
      <dgm:spPr/>
      <dgm:t>
        <a:bodyPr/>
        <a:lstStyle/>
        <a:p>
          <a:pPr latinLnBrk="1"/>
          <a:endParaRPr lang="ko-KR" altLang="en-US" sz="1000"/>
        </a:p>
      </dgm:t>
    </dgm:pt>
    <dgm:pt modelId="{1E351243-F8FE-4A6C-A243-43BAECAA8A11}" type="sibTrans" cxnId="{6E4F2AFB-C1E1-42F4-95E9-2A7B469C6F13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19E4E18C-45DB-430B-946B-12535D9A9148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심장마비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뇌졸중 위험감소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천식치료   도움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07AE666E-0458-4426-A6FC-4EA3B355342C}" type="parTrans" cxnId="{C26C2090-8927-4BB8-B635-1BF2DBEF14E9}">
      <dgm:prSet/>
      <dgm:spPr/>
      <dgm:t>
        <a:bodyPr/>
        <a:lstStyle/>
        <a:p>
          <a:pPr latinLnBrk="1"/>
          <a:endParaRPr lang="ko-KR" altLang="en-US" sz="1000"/>
        </a:p>
      </dgm:t>
    </dgm:pt>
    <dgm:pt modelId="{2EB6EE1C-4BED-46FE-AA19-7268890257B4}" type="sibTrans" cxnId="{C26C2090-8927-4BB8-B635-1BF2DBEF14E9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1CF7B356-FE2E-4B7D-AF0E-2DA10FFA3F9C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err="1" smtClean="0">
              <a:solidFill>
                <a:schemeClr val="tx1"/>
              </a:solidFill>
            </a:rPr>
            <a:t>폐손상</a:t>
          </a:r>
          <a:r>
            <a:rPr lang="ko-KR" altLang="en-US" sz="1000" dirty="0" smtClean="0">
              <a:solidFill>
                <a:schemeClr val="tx1"/>
              </a:solidFill>
            </a:rPr>
            <a:t> 회복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상처치유 및 회복에 도움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7B670BE6-9728-4843-941B-1DD24A5C3EF2}" type="parTrans" cxnId="{CE374AFA-21F4-4850-9FA2-F85BB4BC138D}">
      <dgm:prSet/>
      <dgm:spPr/>
      <dgm:t>
        <a:bodyPr/>
        <a:lstStyle/>
        <a:p>
          <a:pPr latinLnBrk="1"/>
          <a:endParaRPr lang="ko-KR" altLang="en-US" sz="1000"/>
        </a:p>
      </dgm:t>
    </dgm:pt>
    <dgm:pt modelId="{291E8230-4537-4DB5-BE00-C794BCE0B4D3}" type="sibTrans" cxnId="{CE374AFA-21F4-4850-9FA2-F85BB4BC138D}">
      <dgm:prSet custT="1"/>
      <dgm:spPr/>
      <dgm:t>
        <a:bodyPr/>
        <a:lstStyle/>
        <a:p>
          <a:pPr latinLnBrk="1"/>
          <a:endParaRPr lang="ko-KR" altLang="en-US" sz="1000"/>
        </a:p>
      </dgm:t>
    </dgm:pt>
    <dgm:pt modelId="{ACE55746-B7E3-4B58-84DF-5E0BAD3D61EF}">
      <dgm:prSet phldrT="[텍스트]" custT="1"/>
      <dgm:spPr>
        <a:solidFill>
          <a:schemeClr val="accent2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latinLnBrk="1"/>
          <a:r>
            <a:rPr lang="ko-KR" altLang="en-US" sz="1000" dirty="0" smtClean="0">
              <a:solidFill>
                <a:schemeClr val="tx1"/>
              </a:solidFill>
            </a:rPr>
            <a:t>스트레스로 인한 궤양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신장질환</a:t>
          </a:r>
          <a:r>
            <a:rPr lang="en-US" altLang="ko-KR" sz="1000" dirty="0" smtClean="0">
              <a:solidFill>
                <a:schemeClr val="tx1"/>
              </a:solidFill>
            </a:rPr>
            <a:t>, </a:t>
          </a:r>
          <a:r>
            <a:rPr lang="ko-KR" altLang="en-US" sz="1000" dirty="0" smtClean="0">
              <a:solidFill>
                <a:schemeClr val="tx1"/>
              </a:solidFill>
            </a:rPr>
            <a:t>노화 의 진행속도 지연</a:t>
          </a:r>
          <a:endParaRPr lang="ko-KR" altLang="en-US" sz="1000" dirty="0">
            <a:solidFill>
              <a:schemeClr val="tx1"/>
            </a:solidFill>
          </a:endParaRPr>
        </a:p>
      </dgm:t>
    </dgm:pt>
    <dgm:pt modelId="{DED69FCE-14E4-46E6-96B3-10D9A7F97BAD}" type="parTrans" cxnId="{41359DE0-C1BB-4CFA-94B1-351DEE8E7D7B}">
      <dgm:prSet/>
      <dgm:spPr/>
      <dgm:t>
        <a:bodyPr/>
        <a:lstStyle/>
        <a:p>
          <a:pPr latinLnBrk="1"/>
          <a:endParaRPr lang="ko-KR" altLang="en-US" sz="1000"/>
        </a:p>
      </dgm:t>
    </dgm:pt>
    <dgm:pt modelId="{EFB07D1A-EC71-442D-92FB-47AB1E1F26D8}" type="sibTrans" cxnId="{41359DE0-C1BB-4CFA-94B1-351DEE8E7D7B}">
      <dgm:prSet/>
      <dgm:spPr/>
      <dgm:t>
        <a:bodyPr/>
        <a:lstStyle/>
        <a:p>
          <a:pPr latinLnBrk="1"/>
          <a:endParaRPr lang="ko-KR" altLang="en-US" sz="1000"/>
        </a:p>
      </dgm:t>
    </dgm:pt>
    <dgm:pt modelId="{65CCF1FD-665F-4EAB-BF23-ED3A221B857C}" type="pres">
      <dgm:prSet presAssocID="{0DAD77A6-0E9D-433F-93FE-FD4784B348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2BCC24-31F2-4601-8B00-A67C22EE323F}" type="pres">
      <dgm:prSet presAssocID="{6E724666-24E7-452D-90C3-327519CD2BCB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A2AD41-104C-44A5-A100-8BC63A1004EE}" type="pres">
      <dgm:prSet presAssocID="{D913DE95-A511-471E-A48D-741ECFB4582D}" presName="sibTrans" presStyleLbl="sibTrans1D1" presStyleIdx="0" presStyleCnt="11"/>
      <dgm:spPr/>
      <dgm:t>
        <a:bodyPr/>
        <a:lstStyle/>
        <a:p>
          <a:pPr latinLnBrk="1"/>
          <a:endParaRPr lang="ko-KR" altLang="en-US"/>
        </a:p>
      </dgm:t>
    </dgm:pt>
    <dgm:pt modelId="{0FBE8DDC-293D-4AED-8B41-3AB52D291846}" type="pres">
      <dgm:prSet presAssocID="{D913DE95-A511-471E-A48D-741ECFB4582D}" presName="connectorText" presStyleLbl="sibTrans1D1" presStyleIdx="0" presStyleCnt="11"/>
      <dgm:spPr/>
      <dgm:t>
        <a:bodyPr/>
        <a:lstStyle/>
        <a:p>
          <a:pPr latinLnBrk="1"/>
          <a:endParaRPr lang="ko-KR" altLang="en-US"/>
        </a:p>
      </dgm:t>
    </dgm:pt>
    <dgm:pt modelId="{B326C44F-3309-4212-87DD-2A53FDC0D0C0}" type="pres">
      <dgm:prSet presAssocID="{7995BB39-F64B-4EA5-9A8F-C47898E82C77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D5DAFE-3198-462F-B444-C0F6AE62B270}" type="pres">
      <dgm:prSet presAssocID="{7360446B-0380-4224-876B-EB796C288758}" presName="sibTrans" presStyleLbl="sibTrans1D1" presStyleIdx="1" presStyleCnt="11"/>
      <dgm:spPr/>
      <dgm:t>
        <a:bodyPr/>
        <a:lstStyle/>
        <a:p>
          <a:pPr latinLnBrk="1"/>
          <a:endParaRPr lang="ko-KR" altLang="en-US"/>
        </a:p>
      </dgm:t>
    </dgm:pt>
    <dgm:pt modelId="{77A6C81A-716A-4E8C-87D3-91400962E858}" type="pres">
      <dgm:prSet presAssocID="{7360446B-0380-4224-876B-EB796C288758}" presName="connectorText" presStyleLbl="sibTrans1D1" presStyleIdx="1" presStyleCnt="11"/>
      <dgm:spPr/>
      <dgm:t>
        <a:bodyPr/>
        <a:lstStyle/>
        <a:p>
          <a:pPr latinLnBrk="1"/>
          <a:endParaRPr lang="ko-KR" altLang="en-US"/>
        </a:p>
      </dgm:t>
    </dgm:pt>
    <dgm:pt modelId="{D536119B-1378-4BA4-8AF2-680AFD906A06}" type="pres">
      <dgm:prSet presAssocID="{7222D216-C17D-4FCD-B8F8-02CD98D034E2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4D81D5-43F0-4753-AD26-2F082F6575BF}" type="pres">
      <dgm:prSet presAssocID="{7796D4E0-3DA9-4268-80B2-7C529F7283B7}" presName="sibTrans" presStyleLbl="sibTrans1D1" presStyleIdx="2" presStyleCnt="11"/>
      <dgm:spPr/>
      <dgm:t>
        <a:bodyPr/>
        <a:lstStyle/>
        <a:p>
          <a:pPr latinLnBrk="1"/>
          <a:endParaRPr lang="ko-KR" altLang="en-US"/>
        </a:p>
      </dgm:t>
    </dgm:pt>
    <dgm:pt modelId="{895D7A2F-179F-4237-B47B-A1E4CA8D87B6}" type="pres">
      <dgm:prSet presAssocID="{7796D4E0-3DA9-4268-80B2-7C529F7283B7}" presName="connectorText" presStyleLbl="sibTrans1D1" presStyleIdx="2" presStyleCnt="11"/>
      <dgm:spPr/>
      <dgm:t>
        <a:bodyPr/>
        <a:lstStyle/>
        <a:p>
          <a:pPr latinLnBrk="1"/>
          <a:endParaRPr lang="ko-KR" altLang="en-US"/>
        </a:p>
      </dgm:t>
    </dgm:pt>
    <dgm:pt modelId="{F260984D-6544-4B00-8BD2-24483B2326DC}" type="pres">
      <dgm:prSet presAssocID="{C75FE5C0-C1B7-49E4-97D6-2631AA15C5C6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5C260CD-3686-4470-87CD-A84EBD93B78D}" type="pres">
      <dgm:prSet presAssocID="{70462E99-9ACC-43E8-9EA4-697B8F2EF558}" presName="sibTrans" presStyleLbl="sibTrans1D1" presStyleIdx="3" presStyleCnt="11"/>
      <dgm:spPr/>
      <dgm:t>
        <a:bodyPr/>
        <a:lstStyle/>
        <a:p>
          <a:pPr latinLnBrk="1"/>
          <a:endParaRPr lang="ko-KR" altLang="en-US"/>
        </a:p>
      </dgm:t>
    </dgm:pt>
    <dgm:pt modelId="{39B2FE00-0EC2-4D35-B229-56D1F69A4D2D}" type="pres">
      <dgm:prSet presAssocID="{70462E99-9ACC-43E8-9EA4-697B8F2EF558}" presName="connectorText" presStyleLbl="sibTrans1D1" presStyleIdx="3" presStyleCnt="11"/>
      <dgm:spPr/>
      <dgm:t>
        <a:bodyPr/>
        <a:lstStyle/>
        <a:p>
          <a:pPr latinLnBrk="1"/>
          <a:endParaRPr lang="ko-KR" altLang="en-US"/>
        </a:p>
      </dgm:t>
    </dgm:pt>
    <dgm:pt modelId="{E98FF52F-4AC7-476E-B339-757A61B3C768}" type="pres">
      <dgm:prSet presAssocID="{D20C3F49-56AB-4F69-8E20-57B17F4548D7}" presName="node" presStyleLbl="node1" presStyleIdx="4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BF3CAC-8313-4AFF-9B62-90D5D2E40341}" type="pres">
      <dgm:prSet presAssocID="{ADBFFE0F-5DFB-4BC1-964B-01C124331EB2}" presName="sibTrans" presStyleLbl="sibTrans1D1" presStyleIdx="4" presStyleCnt="11"/>
      <dgm:spPr/>
      <dgm:t>
        <a:bodyPr/>
        <a:lstStyle/>
        <a:p>
          <a:pPr latinLnBrk="1"/>
          <a:endParaRPr lang="ko-KR" altLang="en-US"/>
        </a:p>
      </dgm:t>
    </dgm:pt>
    <dgm:pt modelId="{9FA283C5-A5DC-4762-9481-4336FCD7C8B1}" type="pres">
      <dgm:prSet presAssocID="{ADBFFE0F-5DFB-4BC1-964B-01C124331EB2}" presName="connectorText" presStyleLbl="sibTrans1D1" presStyleIdx="4" presStyleCnt="11"/>
      <dgm:spPr/>
      <dgm:t>
        <a:bodyPr/>
        <a:lstStyle/>
        <a:p>
          <a:pPr latinLnBrk="1"/>
          <a:endParaRPr lang="ko-KR" altLang="en-US"/>
        </a:p>
      </dgm:t>
    </dgm:pt>
    <dgm:pt modelId="{3AC91337-B8D3-4197-9AC4-3B176E4AFB2F}" type="pres">
      <dgm:prSet presAssocID="{36EB026F-CF0A-4D82-8E0C-C5FB2EC3FCBE}" presName="node" presStyleLbl="node1" presStyleIdx="5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C07DF7-23F8-4F8A-BD53-78FD45ACB3F5}" type="pres">
      <dgm:prSet presAssocID="{A8A2EA53-B525-473A-8687-999834F21B42}" presName="sibTrans" presStyleLbl="sibTrans1D1" presStyleIdx="5" presStyleCnt="11"/>
      <dgm:spPr/>
      <dgm:t>
        <a:bodyPr/>
        <a:lstStyle/>
        <a:p>
          <a:pPr latinLnBrk="1"/>
          <a:endParaRPr lang="ko-KR" altLang="en-US"/>
        </a:p>
      </dgm:t>
    </dgm:pt>
    <dgm:pt modelId="{009EA63E-758B-4464-90A3-32F224E865E2}" type="pres">
      <dgm:prSet presAssocID="{A8A2EA53-B525-473A-8687-999834F21B42}" presName="connectorText" presStyleLbl="sibTrans1D1" presStyleIdx="5" presStyleCnt="11"/>
      <dgm:spPr/>
      <dgm:t>
        <a:bodyPr/>
        <a:lstStyle/>
        <a:p>
          <a:pPr latinLnBrk="1"/>
          <a:endParaRPr lang="ko-KR" altLang="en-US"/>
        </a:p>
      </dgm:t>
    </dgm:pt>
    <dgm:pt modelId="{867B6B83-E497-4BAB-B4F5-795C2B0ECE82}" type="pres">
      <dgm:prSet presAssocID="{7D7657EF-2682-42C5-847A-42E013702D21}" presName="node" presStyleLbl="node1" presStyleIdx="6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7E301-CAE4-4ED7-B618-ED353D59AB7F}" type="pres">
      <dgm:prSet presAssocID="{ACD58759-961C-4AFC-9599-0A7C4C11F1EB}" presName="sibTrans" presStyleLbl="sibTrans1D1" presStyleIdx="6" presStyleCnt="11"/>
      <dgm:spPr/>
      <dgm:t>
        <a:bodyPr/>
        <a:lstStyle/>
        <a:p>
          <a:pPr latinLnBrk="1"/>
          <a:endParaRPr lang="ko-KR" altLang="en-US"/>
        </a:p>
      </dgm:t>
    </dgm:pt>
    <dgm:pt modelId="{4C10B48B-E99F-46C0-9B76-D2DAD8FF9C92}" type="pres">
      <dgm:prSet presAssocID="{ACD58759-961C-4AFC-9599-0A7C4C11F1EB}" presName="connectorText" presStyleLbl="sibTrans1D1" presStyleIdx="6" presStyleCnt="11"/>
      <dgm:spPr/>
      <dgm:t>
        <a:bodyPr/>
        <a:lstStyle/>
        <a:p>
          <a:pPr latinLnBrk="1"/>
          <a:endParaRPr lang="ko-KR" altLang="en-US"/>
        </a:p>
      </dgm:t>
    </dgm:pt>
    <dgm:pt modelId="{E9D1B6EE-5982-4A6A-BB64-3CD38CF954DB}" type="pres">
      <dgm:prSet presAssocID="{75011F37-623A-4040-9CCD-B75DA133686B}" presName="node" presStyleLbl="node1" presStyleIdx="7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57F4FC-53C6-49FB-B232-40DC6E235048}" type="pres">
      <dgm:prSet presAssocID="{7BACB238-AB3A-4D1A-9A37-81D02A6E34F6}" presName="sibTrans" presStyleLbl="sibTrans1D1" presStyleIdx="7" presStyleCnt="11"/>
      <dgm:spPr/>
      <dgm:t>
        <a:bodyPr/>
        <a:lstStyle/>
        <a:p>
          <a:pPr latinLnBrk="1"/>
          <a:endParaRPr lang="ko-KR" altLang="en-US"/>
        </a:p>
      </dgm:t>
    </dgm:pt>
    <dgm:pt modelId="{D357E804-A199-4572-B859-31CD5E31E21D}" type="pres">
      <dgm:prSet presAssocID="{7BACB238-AB3A-4D1A-9A37-81D02A6E34F6}" presName="connectorText" presStyleLbl="sibTrans1D1" presStyleIdx="7" presStyleCnt="11"/>
      <dgm:spPr/>
      <dgm:t>
        <a:bodyPr/>
        <a:lstStyle/>
        <a:p>
          <a:pPr latinLnBrk="1"/>
          <a:endParaRPr lang="ko-KR" altLang="en-US"/>
        </a:p>
      </dgm:t>
    </dgm:pt>
    <dgm:pt modelId="{B31921CA-AF70-4562-9F7E-B4924FD2D406}" type="pres">
      <dgm:prSet presAssocID="{E36ED78E-73A3-44B7-BA55-EC810FDDB81E}" presName="node" presStyleLbl="node1" presStyleIdx="8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ED0F0C-7BEB-4CC1-AB4F-31E64F5CFF94}" type="pres">
      <dgm:prSet presAssocID="{1E351243-F8FE-4A6C-A243-43BAECAA8A11}" presName="sibTrans" presStyleLbl="sibTrans1D1" presStyleIdx="8" presStyleCnt="11"/>
      <dgm:spPr/>
      <dgm:t>
        <a:bodyPr/>
        <a:lstStyle/>
        <a:p>
          <a:pPr latinLnBrk="1"/>
          <a:endParaRPr lang="ko-KR" altLang="en-US"/>
        </a:p>
      </dgm:t>
    </dgm:pt>
    <dgm:pt modelId="{71A79577-270B-4AFA-ADBF-CC821FFFE354}" type="pres">
      <dgm:prSet presAssocID="{1E351243-F8FE-4A6C-A243-43BAECAA8A11}" presName="connectorText" presStyleLbl="sibTrans1D1" presStyleIdx="8" presStyleCnt="11"/>
      <dgm:spPr/>
      <dgm:t>
        <a:bodyPr/>
        <a:lstStyle/>
        <a:p>
          <a:pPr latinLnBrk="1"/>
          <a:endParaRPr lang="ko-KR" altLang="en-US"/>
        </a:p>
      </dgm:t>
    </dgm:pt>
    <dgm:pt modelId="{069D6DFD-01FB-4772-84C0-F85C1357F88D}" type="pres">
      <dgm:prSet presAssocID="{19E4E18C-45DB-430B-946B-12535D9A9148}" presName="node" presStyleLbl="node1" presStyleIdx="9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F59987-9FE4-40C6-9F91-67090745DAAC}" type="pres">
      <dgm:prSet presAssocID="{2EB6EE1C-4BED-46FE-AA19-7268890257B4}" presName="sibTrans" presStyleLbl="sibTrans1D1" presStyleIdx="9" presStyleCnt="11"/>
      <dgm:spPr/>
      <dgm:t>
        <a:bodyPr/>
        <a:lstStyle/>
        <a:p>
          <a:pPr latinLnBrk="1"/>
          <a:endParaRPr lang="ko-KR" altLang="en-US"/>
        </a:p>
      </dgm:t>
    </dgm:pt>
    <dgm:pt modelId="{4A5DF130-E294-4414-A9AA-1AABCFA05933}" type="pres">
      <dgm:prSet presAssocID="{2EB6EE1C-4BED-46FE-AA19-7268890257B4}" presName="connectorText" presStyleLbl="sibTrans1D1" presStyleIdx="9" presStyleCnt="11"/>
      <dgm:spPr/>
      <dgm:t>
        <a:bodyPr/>
        <a:lstStyle/>
        <a:p>
          <a:pPr latinLnBrk="1"/>
          <a:endParaRPr lang="ko-KR" altLang="en-US"/>
        </a:p>
      </dgm:t>
    </dgm:pt>
    <dgm:pt modelId="{B24E74B5-8F32-4B56-AF6A-3067CD613E36}" type="pres">
      <dgm:prSet presAssocID="{1CF7B356-FE2E-4B7D-AF0E-2DA10FFA3F9C}" presName="node" presStyleLbl="node1" presStyleIdx="10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58F39E4-CBDF-40EC-9BBB-6D9A5F79705A}" type="pres">
      <dgm:prSet presAssocID="{291E8230-4537-4DB5-BE00-C794BCE0B4D3}" presName="sibTrans" presStyleLbl="sibTrans1D1" presStyleIdx="10" presStyleCnt="11"/>
      <dgm:spPr/>
      <dgm:t>
        <a:bodyPr/>
        <a:lstStyle/>
        <a:p>
          <a:pPr latinLnBrk="1"/>
          <a:endParaRPr lang="ko-KR" altLang="en-US"/>
        </a:p>
      </dgm:t>
    </dgm:pt>
    <dgm:pt modelId="{54C7E04E-EDF1-4F39-A192-8255F03711B6}" type="pres">
      <dgm:prSet presAssocID="{291E8230-4537-4DB5-BE00-C794BCE0B4D3}" presName="connectorText" presStyleLbl="sibTrans1D1" presStyleIdx="10" presStyleCnt="11"/>
      <dgm:spPr/>
      <dgm:t>
        <a:bodyPr/>
        <a:lstStyle/>
        <a:p>
          <a:pPr latinLnBrk="1"/>
          <a:endParaRPr lang="ko-KR" altLang="en-US"/>
        </a:p>
      </dgm:t>
    </dgm:pt>
    <dgm:pt modelId="{10520365-0A67-4102-9227-5BB25AE2FBC9}" type="pres">
      <dgm:prSet presAssocID="{ACE55746-B7E3-4B58-84DF-5E0BAD3D61EF}" presName="node" presStyleLbl="node1" presStyleIdx="11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8E3FBCB-2360-425D-9EDD-601003E4F882}" type="presOf" srcId="{7222D216-C17D-4FCD-B8F8-02CD98D034E2}" destId="{D536119B-1378-4BA4-8AF2-680AFD906A06}" srcOrd="0" destOrd="0" presId="urn:microsoft.com/office/officeart/2005/8/layout/bProcess3"/>
    <dgm:cxn modelId="{CE374AFA-21F4-4850-9FA2-F85BB4BC138D}" srcId="{0DAD77A6-0E9D-433F-93FE-FD4784B3483B}" destId="{1CF7B356-FE2E-4B7D-AF0E-2DA10FFA3F9C}" srcOrd="10" destOrd="0" parTransId="{7B670BE6-9728-4843-941B-1DD24A5C3EF2}" sibTransId="{291E8230-4537-4DB5-BE00-C794BCE0B4D3}"/>
    <dgm:cxn modelId="{167B055D-7D06-4591-A1FD-6EB40A636986}" srcId="{0DAD77A6-0E9D-433F-93FE-FD4784B3483B}" destId="{7995BB39-F64B-4EA5-9A8F-C47898E82C77}" srcOrd="1" destOrd="0" parTransId="{ACEE4ED2-0F7B-4984-A2D3-D57FF4F3634E}" sibTransId="{7360446B-0380-4224-876B-EB796C288758}"/>
    <dgm:cxn modelId="{BB3AE061-0951-4756-AFBC-40AC8487F8F4}" type="presOf" srcId="{7D7657EF-2682-42C5-847A-42E013702D21}" destId="{867B6B83-E497-4BAB-B4F5-795C2B0ECE82}" srcOrd="0" destOrd="0" presId="urn:microsoft.com/office/officeart/2005/8/layout/bProcess3"/>
    <dgm:cxn modelId="{CEF90427-E658-4E36-87F6-ADA99F9981F8}" srcId="{0DAD77A6-0E9D-433F-93FE-FD4784B3483B}" destId="{7222D216-C17D-4FCD-B8F8-02CD98D034E2}" srcOrd="2" destOrd="0" parTransId="{311D7305-0896-455E-B47F-0D711638D088}" sibTransId="{7796D4E0-3DA9-4268-80B2-7C529F7283B7}"/>
    <dgm:cxn modelId="{51D8A16B-5134-404D-AA47-8D7C583100B2}" srcId="{0DAD77A6-0E9D-433F-93FE-FD4784B3483B}" destId="{6E724666-24E7-452D-90C3-327519CD2BCB}" srcOrd="0" destOrd="0" parTransId="{556E32FD-68F9-4B2B-BE9E-C14760371F83}" sibTransId="{D913DE95-A511-471E-A48D-741ECFB4582D}"/>
    <dgm:cxn modelId="{749C3374-6A4F-4B6F-80B8-C72D4BD72EE2}" type="presOf" srcId="{36EB026F-CF0A-4D82-8E0C-C5FB2EC3FCBE}" destId="{3AC91337-B8D3-4197-9AC4-3B176E4AFB2F}" srcOrd="0" destOrd="0" presId="urn:microsoft.com/office/officeart/2005/8/layout/bProcess3"/>
    <dgm:cxn modelId="{0D73DA0F-3BEE-4E39-BD73-E8A6135B88AF}" type="presOf" srcId="{2EB6EE1C-4BED-46FE-AA19-7268890257B4}" destId="{E8F59987-9FE4-40C6-9F91-67090745DAAC}" srcOrd="0" destOrd="0" presId="urn:microsoft.com/office/officeart/2005/8/layout/bProcess3"/>
    <dgm:cxn modelId="{1695359A-1431-4795-92E2-CB6BD616DD55}" type="presOf" srcId="{C75FE5C0-C1B7-49E4-97D6-2631AA15C5C6}" destId="{F260984D-6544-4B00-8BD2-24483B2326DC}" srcOrd="0" destOrd="0" presId="urn:microsoft.com/office/officeart/2005/8/layout/bProcess3"/>
    <dgm:cxn modelId="{C9CB55D4-C5D1-47E9-90DE-49555EF241B9}" type="presOf" srcId="{7796D4E0-3DA9-4268-80B2-7C529F7283B7}" destId="{895D7A2F-179F-4237-B47B-A1E4CA8D87B6}" srcOrd="1" destOrd="0" presId="urn:microsoft.com/office/officeart/2005/8/layout/bProcess3"/>
    <dgm:cxn modelId="{3CC8E06E-F8E7-46AD-8A3A-F3D2F5B33D92}" type="presOf" srcId="{ACE55746-B7E3-4B58-84DF-5E0BAD3D61EF}" destId="{10520365-0A67-4102-9227-5BB25AE2FBC9}" srcOrd="0" destOrd="0" presId="urn:microsoft.com/office/officeart/2005/8/layout/bProcess3"/>
    <dgm:cxn modelId="{7426496A-DE91-42F5-A832-7B4EC400F50C}" type="presOf" srcId="{ACD58759-961C-4AFC-9599-0A7C4C11F1EB}" destId="{A977E301-CAE4-4ED7-B618-ED353D59AB7F}" srcOrd="0" destOrd="0" presId="urn:microsoft.com/office/officeart/2005/8/layout/bProcess3"/>
    <dgm:cxn modelId="{1D49A9FD-FA82-4440-BF36-CEED64668BD0}" type="presOf" srcId="{ADBFFE0F-5DFB-4BC1-964B-01C124331EB2}" destId="{9FA283C5-A5DC-4762-9481-4336FCD7C8B1}" srcOrd="1" destOrd="0" presId="urn:microsoft.com/office/officeart/2005/8/layout/bProcess3"/>
    <dgm:cxn modelId="{7CDF76BB-6B0F-4E93-AFE5-57B20F2326EE}" type="presOf" srcId="{2EB6EE1C-4BED-46FE-AA19-7268890257B4}" destId="{4A5DF130-E294-4414-A9AA-1AABCFA05933}" srcOrd="1" destOrd="0" presId="urn:microsoft.com/office/officeart/2005/8/layout/bProcess3"/>
    <dgm:cxn modelId="{4BB79207-AAFA-4EE7-99F1-62D8AC5A8B03}" type="presOf" srcId="{7360446B-0380-4224-876B-EB796C288758}" destId="{D4D5DAFE-3198-462F-B444-C0F6AE62B270}" srcOrd="0" destOrd="0" presId="urn:microsoft.com/office/officeart/2005/8/layout/bProcess3"/>
    <dgm:cxn modelId="{F7F4BFCF-7F8F-48BD-84B9-1FE7AFFB3E72}" type="presOf" srcId="{291E8230-4537-4DB5-BE00-C794BCE0B4D3}" destId="{458F39E4-CBDF-40EC-9BBB-6D9A5F79705A}" srcOrd="0" destOrd="0" presId="urn:microsoft.com/office/officeart/2005/8/layout/bProcess3"/>
    <dgm:cxn modelId="{0018526E-9550-4187-B8AA-6FF1EA8BD762}" type="presOf" srcId="{D913DE95-A511-471E-A48D-741ECFB4582D}" destId="{00A2AD41-104C-44A5-A100-8BC63A1004EE}" srcOrd="0" destOrd="0" presId="urn:microsoft.com/office/officeart/2005/8/layout/bProcess3"/>
    <dgm:cxn modelId="{C782C77D-2739-4B7F-95DB-BBE5021F8CB0}" srcId="{0DAD77A6-0E9D-433F-93FE-FD4784B3483B}" destId="{C75FE5C0-C1B7-49E4-97D6-2631AA15C5C6}" srcOrd="3" destOrd="0" parTransId="{8EA59A40-32FE-4E93-A6D2-5C14A6CAEC8E}" sibTransId="{70462E99-9ACC-43E8-9EA4-697B8F2EF558}"/>
    <dgm:cxn modelId="{6AD659D2-843A-4AA8-BF98-21CC905784C1}" type="presOf" srcId="{D913DE95-A511-471E-A48D-741ECFB4582D}" destId="{0FBE8DDC-293D-4AED-8B41-3AB52D291846}" srcOrd="1" destOrd="0" presId="urn:microsoft.com/office/officeart/2005/8/layout/bProcess3"/>
    <dgm:cxn modelId="{6A9F5668-1F4D-4627-B603-89E6489CF85F}" type="presOf" srcId="{E36ED78E-73A3-44B7-BA55-EC810FDDB81E}" destId="{B31921CA-AF70-4562-9F7E-B4924FD2D406}" srcOrd="0" destOrd="0" presId="urn:microsoft.com/office/officeart/2005/8/layout/bProcess3"/>
    <dgm:cxn modelId="{29B2C284-13BB-4ACB-BD63-1B33A677C728}" type="presOf" srcId="{1E351243-F8FE-4A6C-A243-43BAECAA8A11}" destId="{71A79577-270B-4AFA-ADBF-CC821FFFE354}" srcOrd="1" destOrd="0" presId="urn:microsoft.com/office/officeart/2005/8/layout/bProcess3"/>
    <dgm:cxn modelId="{5612BDD0-F8CE-4E2F-BB2B-DA48436D74AE}" type="presOf" srcId="{6E724666-24E7-452D-90C3-327519CD2BCB}" destId="{042BCC24-31F2-4601-8B00-A67C22EE323F}" srcOrd="0" destOrd="0" presId="urn:microsoft.com/office/officeart/2005/8/layout/bProcess3"/>
    <dgm:cxn modelId="{B0337085-B11E-40F4-A237-71495B4FA478}" type="presOf" srcId="{1E351243-F8FE-4A6C-A243-43BAECAA8A11}" destId="{E5ED0F0C-7BEB-4CC1-AB4F-31E64F5CFF94}" srcOrd="0" destOrd="0" presId="urn:microsoft.com/office/officeart/2005/8/layout/bProcess3"/>
    <dgm:cxn modelId="{7A02ACDD-1376-4110-8619-91DDE7A039ED}" type="presOf" srcId="{7BACB238-AB3A-4D1A-9A37-81D02A6E34F6}" destId="{1A57F4FC-53C6-49FB-B232-40DC6E235048}" srcOrd="0" destOrd="0" presId="urn:microsoft.com/office/officeart/2005/8/layout/bProcess3"/>
    <dgm:cxn modelId="{D5B95ACF-1EFC-4056-B81D-5137134E0EF2}" type="presOf" srcId="{19E4E18C-45DB-430B-946B-12535D9A9148}" destId="{069D6DFD-01FB-4772-84C0-F85C1357F88D}" srcOrd="0" destOrd="0" presId="urn:microsoft.com/office/officeart/2005/8/layout/bProcess3"/>
    <dgm:cxn modelId="{D9E116AF-28B2-407F-AE40-D7FE43A355AF}" srcId="{0DAD77A6-0E9D-433F-93FE-FD4784B3483B}" destId="{D20C3F49-56AB-4F69-8E20-57B17F4548D7}" srcOrd="4" destOrd="0" parTransId="{D0A1F8D5-81BB-48FA-B760-07235E22070F}" sibTransId="{ADBFFE0F-5DFB-4BC1-964B-01C124331EB2}"/>
    <dgm:cxn modelId="{A3018277-D362-441D-899A-46BA2E9ACF9C}" type="presOf" srcId="{70462E99-9ACC-43E8-9EA4-697B8F2EF558}" destId="{39B2FE00-0EC2-4D35-B229-56D1F69A4D2D}" srcOrd="1" destOrd="0" presId="urn:microsoft.com/office/officeart/2005/8/layout/bProcess3"/>
    <dgm:cxn modelId="{B9A71783-8511-4951-8676-3753F5495434}" type="presOf" srcId="{A8A2EA53-B525-473A-8687-999834F21B42}" destId="{2BC07DF7-23F8-4F8A-BD53-78FD45ACB3F5}" srcOrd="0" destOrd="0" presId="urn:microsoft.com/office/officeart/2005/8/layout/bProcess3"/>
    <dgm:cxn modelId="{879F1601-25A9-401D-8F40-9AF2FBEDDA66}" type="presOf" srcId="{75011F37-623A-4040-9CCD-B75DA133686B}" destId="{E9D1B6EE-5982-4A6A-BB64-3CD38CF954DB}" srcOrd="0" destOrd="0" presId="urn:microsoft.com/office/officeart/2005/8/layout/bProcess3"/>
    <dgm:cxn modelId="{07C6AA28-7E16-42AD-BA18-53B032E9FDAD}" srcId="{0DAD77A6-0E9D-433F-93FE-FD4784B3483B}" destId="{7D7657EF-2682-42C5-847A-42E013702D21}" srcOrd="6" destOrd="0" parTransId="{D6DB1A22-97BD-4F2D-BB24-018473C8630D}" sibTransId="{ACD58759-961C-4AFC-9599-0A7C4C11F1EB}"/>
    <dgm:cxn modelId="{7C9754A5-1BC6-4A87-A375-97066CACBDE5}" type="presOf" srcId="{ADBFFE0F-5DFB-4BC1-964B-01C124331EB2}" destId="{67BF3CAC-8313-4AFF-9B62-90D5D2E40341}" srcOrd="0" destOrd="0" presId="urn:microsoft.com/office/officeart/2005/8/layout/bProcess3"/>
    <dgm:cxn modelId="{F15BD79B-88BB-496E-BD32-4738E01D20F8}" type="presOf" srcId="{7360446B-0380-4224-876B-EB796C288758}" destId="{77A6C81A-716A-4E8C-87D3-91400962E858}" srcOrd="1" destOrd="0" presId="urn:microsoft.com/office/officeart/2005/8/layout/bProcess3"/>
    <dgm:cxn modelId="{733AD6B2-BB16-490B-A78D-76B6D4065881}" type="presOf" srcId="{D20C3F49-56AB-4F69-8E20-57B17F4548D7}" destId="{E98FF52F-4AC7-476E-B339-757A61B3C768}" srcOrd="0" destOrd="0" presId="urn:microsoft.com/office/officeart/2005/8/layout/bProcess3"/>
    <dgm:cxn modelId="{B06992FF-730C-4744-BF8D-77EB639F92FE}" type="presOf" srcId="{7BACB238-AB3A-4D1A-9A37-81D02A6E34F6}" destId="{D357E804-A199-4572-B859-31CD5E31E21D}" srcOrd="1" destOrd="0" presId="urn:microsoft.com/office/officeart/2005/8/layout/bProcess3"/>
    <dgm:cxn modelId="{3EA3826B-D3E9-4E22-B2B0-625B5E1B59E9}" type="presOf" srcId="{ACD58759-961C-4AFC-9599-0A7C4C11F1EB}" destId="{4C10B48B-E99F-46C0-9B76-D2DAD8FF9C92}" srcOrd="1" destOrd="0" presId="urn:microsoft.com/office/officeart/2005/8/layout/bProcess3"/>
    <dgm:cxn modelId="{C673818C-7156-409C-9067-AE403226D9BA}" type="presOf" srcId="{291E8230-4537-4DB5-BE00-C794BCE0B4D3}" destId="{54C7E04E-EDF1-4F39-A192-8255F03711B6}" srcOrd="1" destOrd="0" presId="urn:microsoft.com/office/officeart/2005/8/layout/bProcess3"/>
    <dgm:cxn modelId="{7E60723D-44D2-4633-8F6B-A144E58FDE78}" type="presOf" srcId="{7796D4E0-3DA9-4268-80B2-7C529F7283B7}" destId="{6D4D81D5-43F0-4753-AD26-2F082F6575BF}" srcOrd="0" destOrd="0" presId="urn:microsoft.com/office/officeart/2005/8/layout/bProcess3"/>
    <dgm:cxn modelId="{F72C47FE-C6DD-47AD-9CFC-B204F378C5BB}" type="presOf" srcId="{A8A2EA53-B525-473A-8687-999834F21B42}" destId="{009EA63E-758B-4464-90A3-32F224E865E2}" srcOrd="1" destOrd="0" presId="urn:microsoft.com/office/officeart/2005/8/layout/bProcess3"/>
    <dgm:cxn modelId="{6E4F2AFB-C1E1-42F4-95E9-2A7B469C6F13}" srcId="{0DAD77A6-0E9D-433F-93FE-FD4784B3483B}" destId="{E36ED78E-73A3-44B7-BA55-EC810FDDB81E}" srcOrd="8" destOrd="0" parTransId="{71EBBCAC-56BE-4C11-8DA2-56624BEDCBBB}" sibTransId="{1E351243-F8FE-4A6C-A243-43BAECAA8A11}"/>
    <dgm:cxn modelId="{44FEBDA0-1656-4B5F-97A1-0106ABCD06B2}" type="presOf" srcId="{0DAD77A6-0E9D-433F-93FE-FD4784B3483B}" destId="{65CCF1FD-665F-4EAB-BF23-ED3A221B857C}" srcOrd="0" destOrd="0" presId="urn:microsoft.com/office/officeart/2005/8/layout/bProcess3"/>
    <dgm:cxn modelId="{41359DE0-C1BB-4CFA-94B1-351DEE8E7D7B}" srcId="{0DAD77A6-0E9D-433F-93FE-FD4784B3483B}" destId="{ACE55746-B7E3-4B58-84DF-5E0BAD3D61EF}" srcOrd="11" destOrd="0" parTransId="{DED69FCE-14E4-46E6-96B3-10D9A7F97BAD}" sibTransId="{EFB07D1A-EC71-442D-92FB-47AB1E1F26D8}"/>
    <dgm:cxn modelId="{CD5502C4-0182-43B5-ACEB-E958EA673B83}" srcId="{0DAD77A6-0E9D-433F-93FE-FD4784B3483B}" destId="{75011F37-623A-4040-9CCD-B75DA133686B}" srcOrd="7" destOrd="0" parTransId="{D37A3537-8872-4CF2-96CB-88DF16C1050E}" sibTransId="{7BACB238-AB3A-4D1A-9A37-81D02A6E34F6}"/>
    <dgm:cxn modelId="{C26C2090-8927-4BB8-B635-1BF2DBEF14E9}" srcId="{0DAD77A6-0E9D-433F-93FE-FD4784B3483B}" destId="{19E4E18C-45DB-430B-946B-12535D9A9148}" srcOrd="9" destOrd="0" parTransId="{07AE666E-0458-4426-A6FC-4EA3B355342C}" sibTransId="{2EB6EE1C-4BED-46FE-AA19-7268890257B4}"/>
    <dgm:cxn modelId="{B19BE681-E835-4B3E-9AE1-58CB6573960E}" type="presOf" srcId="{7995BB39-F64B-4EA5-9A8F-C47898E82C77}" destId="{B326C44F-3309-4212-87DD-2A53FDC0D0C0}" srcOrd="0" destOrd="0" presId="urn:microsoft.com/office/officeart/2005/8/layout/bProcess3"/>
    <dgm:cxn modelId="{4CF8F6DF-9238-4760-9DA7-AF6144A00BE6}" srcId="{0DAD77A6-0E9D-433F-93FE-FD4784B3483B}" destId="{36EB026F-CF0A-4D82-8E0C-C5FB2EC3FCBE}" srcOrd="5" destOrd="0" parTransId="{6D27D4F9-DD67-4D65-9E52-00B766A6F12A}" sibTransId="{A8A2EA53-B525-473A-8687-999834F21B42}"/>
    <dgm:cxn modelId="{35F748FC-4B22-4C3B-A2F1-7BAD4A589D66}" type="presOf" srcId="{70462E99-9ACC-43E8-9EA4-697B8F2EF558}" destId="{35C260CD-3686-4470-87CD-A84EBD93B78D}" srcOrd="0" destOrd="0" presId="urn:microsoft.com/office/officeart/2005/8/layout/bProcess3"/>
    <dgm:cxn modelId="{17BF23B9-023F-4032-AD7B-2B744532DDB2}" type="presOf" srcId="{1CF7B356-FE2E-4B7D-AF0E-2DA10FFA3F9C}" destId="{B24E74B5-8F32-4B56-AF6A-3067CD613E36}" srcOrd="0" destOrd="0" presId="urn:microsoft.com/office/officeart/2005/8/layout/bProcess3"/>
    <dgm:cxn modelId="{B11CF1E3-E9FA-4306-B990-2DF17F2A11C6}" type="presParOf" srcId="{65CCF1FD-665F-4EAB-BF23-ED3A221B857C}" destId="{042BCC24-31F2-4601-8B00-A67C22EE323F}" srcOrd="0" destOrd="0" presId="urn:microsoft.com/office/officeart/2005/8/layout/bProcess3"/>
    <dgm:cxn modelId="{2762F16F-0E06-4E05-A951-A578F3939D94}" type="presParOf" srcId="{65CCF1FD-665F-4EAB-BF23-ED3A221B857C}" destId="{00A2AD41-104C-44A5-A100-8BC63A1004EE}" srcOrd="1" destOrd="0" presId="urn:microsoft.com/office/officeart/2005/8/layout/bProcess3"/>
    <dgm:cxn modelId="{AA5B51EB-54C5-4589-971E-9FD863E416EA}" type="presParOf" srcId="{00A2AD41-104C-44A5-A100-8BC63A1004EE}" destId="{0FBE8DDC-293D-4AED-8B41-3AB52D291846}" srcOrd="0" destOrd="0" presId="urn:microsoft.com/office/officeart/2005/8/layout/bProcess3"/>
    <dgm:cxn modelId="{7C84C094-FCC4-47FC-A383-7315AD190D82}" type="presParOf" srcId="{65CCF1FD-665F-4EAB-BF23-ED3A221B857C}" destId="{B326C44F-3309-4212-87DD-2A53FDC0D0C0}" srcOrd="2" destOrd="0" presId="urn:microsoft.com/office/officeart/2005/8/layout/bProcess3"/>
    <dgm:cxn modelId="{87FAB170-B029-4090-A867-FEA0D38710A5}" type="presParOf" srcId="{65CCF1FD-665F-4EAB-BF23-ED3A221B857C}" destId="{D4D5DAFE-3198-462F-B444-C0F6AE62B270}" srcOrd="3" destOrd="0" presId="urn:microsoft.com/office/officeart/2005/8/layout/bProcess3"/>
    <dgm:cxn modelId="{2C7D1D24-1AEC-4215-8721-F4E1461BD4C1}" type="presParOf" srcId="{D4D5DAFE-3198-462F-B444-C0F6AE62B270}" destId="{77A6C81A-716A-4E8C-87D3-91400962E858}" srcOrd="0" destOrd="0" presId="urn:microsoft.com/office/officeart/2005/8/layout/bProcess3"/>
    <dgm:cxn modelId="{477EFE68-AB44-4D32-99BA-C20B79E4E83C}" type="presParOf" srcId="{65CCF1FD-665F-4EAB-BF23-ED3A221B857C}" destId="{D536119B-1378-4BA4-8AF2-680AFD906A06}" srcOrd="4" destOrd="0" presId="urn:microsoft.com/office/officeart/2005/8/layout/bProcess3"/>
    <dgm:cxn modelId="{0B196343-AF2B-4E1D-A7AF-63E9192360E0}" type="presParOf" srcId="{65CCF1FD-665F-4EAB-BF23-ED3A221B857C}" destId="{6D4D81D5-43F0-4753-AD26-2F082F6575BF}" srcOrd="5" destOrd="0" presId="urn:microsoft.com/office/officeart/2005/8/layout/bProcess3"/>
    <dgm:cxn modelId="{D928695A-A281-41ED-91F1-53F63613E20C}" type="presParOf" srcId="{6D4D81D5-43F0-4753-AD26-2F082F6575BF}" destId="{895D7A2F-179F-4237-B47B-A1E4CA8D87B6}" srcOrd="0" destOrd="0" presId="urn:microsoft.com/office/officeart/2005/8/layout/bProcess3"/>
    <dgm:cxn modelId="{702E2939-5F4A-41B2-8DD0-BDE467B37636}" type="presParOf" srcId="{65CCF1FD-665F-4EAB-BF23-ED3A221B857C}" destId="{F260984D-6544-4B00-8BD2-24483B2326DC}" srcOrd="6" destOrd="0" presId="urn:microsoft.com/office/officeart/2005/8/layout/bProcess3"/>
    <dgm:cxn modelId="{A1E323BD-E885-494D-B248-77EC218F3E7F}" type="presParOf" srcId="{65CCF1FD-665F-4EAB-BF23-ED3A221B857C}" destId="{35C260CD-3686-4470-87CD-A84EBD93B78D}" srcOrd="7" destOrd="0" presId="urn:microsoft.com/office/officeart/2005/8/layout/bProcess3"/>
    <dgm:cxn modelId="{1F0D419E-E122-49B6-93F1-0C065C92FB8D}" type="presParOf" srcId="{35C260CD-3686-4470-87CD-A84EBD93B78D}" destId="{39B2FE00-0EC2-4D35-B229-56D1F69A4D2D}" srcOrd="0" destOrd="0" presId="urn:microsoft.com/office/officeart/2005/8/layout/bProcess3"/>
    <dgm:cxn modelId="{7D3E3D43-2000-44BB-9B59-09056B3D34D9}" type="presParOf" srcId="{65CCF1FD-665F-4EAB-BF23-ED3A221B857C}" destId="{E98FF52F-4AC7-476E-B339-757A61B3C768}" srcOrd="8" destOrd="0" presId="urn:microsoft.com/office/officeart/2005/8/layout/bProcess3"/>
    <dgm:cxn modelId="{C7DD2E04-43FB-4114-8F03-42072F49D7EF}" type="presParOf" srcId="{65CCF1FD-665F-4EAB-BF23-ED3A221B857C}" destId="{67BF3CAC-8313-4AFF-9B62-90D5D2E40341}" srcOrd="9" destOrd="0" presId="urn:microsoft.com/office/officeart/2005/8/layout/bProcess3"/>
    <dgm:cxn modelId="{154092AC-2183-4C36-98DD-542302C06EA9}" type="presParOf" srcId="{67BF3CAC-8313-4AFF-9B62-90D5D2E40341}" destId="{9FA283C5-A5DC-4762-9481-4336FCD7C8B1}" srcOrd="0" destOrd="0" presId="urn:microsoft.com/office/officeart/2005/8/layout/bProcess3"/>
    <dgm:cxn modelId="{20DB2A81-0B13-4755-B139-C15BE1CEBD6B}" type="presParOf" srcId="{65CCF1FD-665F-4EAB-BF23-ED3A221B857C}" destId="{3AC91337-B8D3-4197-9AC4-3B176E4AFB2F}" srcOrd="10" destOrd="0" presId="urn:microsoft.com/office/officeart/2005/8/layout/bProcess3"/>
    <dgm:cxn modelId="{45D89D68-BB47-4AC2-8242-E92BF7B9E995}" type="presParOf" srcId="{65CCF1FD-665F-4EAB-BF23-ED3A221B857C}" destId="{2BC07DF7-23F8-4F8A-BD53-78FD45ACB3F5}" srcOrd="11" destOrd="0" presId="urn:microsoft.com/office/officeart/2005/8/layout/bProcess3"/>
    <dgm:cxn modelId="{14A2112C-1C04-4049-9CAF-D1046610200C}" type="presParOf" srcId="{2BC07DF7-23F8-4F8A-BD53-78FD45ACB3F5}" destId="{009EA63E-758B-4464-90A3-32F224E865E2}" srcOrd="0" destOrd="0" presId="urn:microsoft.com/office/officeart/2005/8/layout/bProcess3"/>
    <dgm:cxn modelId="{AA73AB76-0DA8-4A4A-9019-7B40C5A7F66B}" type="presParOf" srcId="{65CCF1FD-665F-4EAB-BF23-ED3A221B857C}" destId="{867B6B83-E497-4BAB-B4F5-795C2B0ECE82}" srcOrd="12" destOrd="0" presId="urn:microsoft.com/office/officeart/2005/8/layout/bProcess3"/>
    <dgm:cxn modelId="{DED049C6-644A-4277-A7C7-D68319723715}" type="presParOf" srcId="{65CCF1FD-665F-4EAB-BF23-ED3A221B857C}" destId="{A977E301-CAE4-4ED7-B618-ED353D59AB7F}" srcOrd="13" destOrd="0" presId="urn:microsoft.com/office/officeart/2005/8/layout/bProcess3"/>
    <dgm:cxn modelId="{9D63E3DA-3D86-46E6-9D3C-6F58335F1707}" type="presParOf" srcId="{A977E301-CAE4-4ED7-B618-ED353D59AB7F}" destId="{4C10B48B-E99F-46C0-9B76-D2DAD8FF9C92}" srcOrd="0" destOrd="0" presId="urn:microsoft.com/office/officeart/2005/8/layout/bProcess3"/>
    <dgm:cxn modelId="{FD8B3E49-108D-4AB5-BC95-3DA94BEE8910}" type="presParOf" srcId="{65CCF1FD-665F-4EAB-BF23-ED3A221B857C}" destId="{E9D1B6EE-5982-4A6A-BB64-3CD38CF954DB}" srcOrd="14" destOrd="0" presId="urn:microsoft.com/office/officeart/2005/8/layout/bProcess3"/>
    <dgm:cxn modelId="{35F40BC6-A0D4-4B11-B6E1-7BFE07DA95AC}" type="presParOf" srcId="{65CCF1FD-665F-4EAB-BF23-ED3A221B857C}" destId="{1A57F4FC-53C6-49FB-B232-40DC6E235048}" srcOrd="15" destOrd="0" presId="urn:microsoft.com/office/officeart/2005/8/layout/bProcess3"/>
    <dgm:cxn modelId="{873F4DD6-0BFC-4C91-AE2A-C92A0C6DB29B}" type="presParOf" srcId="{1A57F4FC-53C6-49FB-B232-40DC6E235048}" destId="{D357E804-A199-4572-B859-31CD5E31E21D}" srcOrd="0" destOrd="0" presId="urn:microsoft.com/office/officeart/2005/8/layout/bProcess3"/>
    <dgm:cxn modelId="{2AC2ACE0-22A4-41C0-AA66-3ACBE5571CB0}" type="presParOf" srcId="{65CCF1FD-665F-4EAB-BF23-ED3A221B857C}" destId="{B31921CA-AF70-4562-9F7E-B4924FD2D406}" srcOrd="16" destOrd="0" presId="urn:microsoft.com/office/officeart/2005/8/layout/bProcess3"/>
    <dgm:cxn modelId="{CED585D5-7D92-4726-B5CD-6E8AF84E1C99}" type="presParOf" srcId="{65CCF1FD-665F-4EAB-BF23-ED3A221B857C}" destId="{E5ED0F0C-7BEB-4CC1-AB4F-31E64F5CFF94}" srcOrd="17" destOrd="0" presId="urn:microsoft.com/office/officeart/2005/8/layout/bProcess3"/>
    <dgm:cxn modelId="{A2136F21-552C-447F-AFA1-36482640DFA1}" type="presParOf" srcId="{E5ED0F0C-7BEB-4CC1-AB4F-31E64F5CFF94}" destId="{71A79577-270B-4AFA-ADBF-CC821FFFE354}" srcOrd="0" destOrd="0" presId="urn:microsoft.com/office/officeart/2005/8/layout/bProcess3"/>
    <dgm:cxn modelId="{840B9F60-D655-480B-851D-8D052CB16922}" type="presParOf" srcId="{65CCF1FD-665F-4EAB-BF23-ED3A221B857C}" destId="{069D6DFD-01FB-4772-84C0-F85C1357F88D}" srcOrd="18" destOrd="0" presId="urn:microsoft.com/office/officeart/2005/8/layout/bProcess3"/>
    <dgm:cxn modelId="{40E7F8FA-FBC0-42C9-B483-CC41A760F669}" type="presParOf" srcId="{65CCF1FD-665F-4EAB-BF23-ED3A221B857C}" destId="{E8F59987-9FE4-40C6-9F91-67090745DAAC}" srcOrd="19" destOrd="0" presId="urn:microsoft.com/office/officeart/2005/8/layout/bProcess3"/>
    <dgm:cxn modelId="{B38F70EA-2DCF-486C-A967-AD5FB5D8A1E2}" type="presParOf" srcId="{E8F59987-9FE4-40C6-9F91-67090745DAAC}" destId="{4A5DF130-E294-4414-A9AA-1AABCFA05933}" srcOrd="0" destOrd="0" presId="urn:microsoft.com/office/officeart/2005/8/layout/bProcess3"/>
    <dgm:cxn modelId="{A2A31E61-0F49-4538-B5C3-D7F4ABA72B14}" type="presParOf" srcId="{65CCF1FD-665F-4EAB-BF23-ED3A221B857C}" destId="{B24E74B5-8F32-4B56-AF6A-3067CD613E36}" srcOrd="20" destOrd="0" presId="urn:microsoft.com/office/officeart/2005/8/layout/bProcess3"/>
    <dgm:cxn modelId="{DBBE8090-13B3-4379-8A68-B67382710246}" type="presParOf" srcId="{65CCF1FD-665F-4EAB-BF23-ED3A221B857C}" destId="{458F39E4-CBDF-40EC-9BBB-6D9A5F79705A}" srcOrd="21" destOrd="0" presId="urn:microsoft.com/office/officeart/2005/8/layout/bProcess3"/>
    <dgm:cxn modelId="{DAE5ECEE-EA57-415C-9ABB-FC992B76CE8B}" type="presParOf" srcId="{458F39E4-CBDF-40EC-9BBB-6D9A5F79705A}" destId="{54C7E04E-EDF1-4F39-A192-8255F03711B6}" srcOrd="0" destOrd="0" presId="urn:microsoft.com/office/officeart/2005/8/layout/bProcess3"/>
    <dgm:cxn modelId="{1EC1DFFC-D463-4677-AF5B-C775C4DD2692}" type="presParOf" srcId="{65CCF1FD-665F-4EAB-BF23-ED3A221B857C}" destId="{10520365-0A67-4102-9227-5BB25AE2FBC9}" srcOrd="2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A5DB26-B5CC-4A05-9D22-84063D05DC9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AB51F-1F74-4CE2-AC23-E3CBE18D76BB}">
      <dgm:prSet phldrT="[텍스트]"/>
      <dgm:spPr>
        <a:solidFill>
          <a:schemeClr val="bg2">
            <a:lumMod val="90000"/>
            <a:alpha val="90000"/>
          </a:schemeClr>
        </a:solidFill>
        <a:ln>
          <a:solidFill>
            <a:schemeClr val="bg2">
              <a:lumMod val="9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알레르기</a:t>
          </a:r>
          <a:r>
            <a:rPr lang="en-US" altLang="ko-KR" dirty="0" smtClean="0"/>
            <a:t>, </a:t>
          </a:r>
          <a:r>
            <a:rPr lang="ko-KR" altLang="en-US" dirty="0" smtClean="0"/>
            <a:t>비염 개선 및 치료</a:t>
          </a:r>
          <a:endParaRPr lang="ko-KR" altLang="en-US" dirty="0"/>
        </a:p>
      </dgm:t>
    </dgm:pt>
    <dgm:pt modelId="{8DECE708-32CB-4D27-89A1-04606B17240F}" type="parTrans" cxnId="{B3FEAB71-7C6B-4D21-8840-E210F5E36BB5}">
      <dgm:prSet/>
      <dgm:spPr/>
      <dgm:t>
        <a:bodyPr/>
        <a:lstStyle/>
        <a:p>
          <a:pPr latinLnBrk="1"/>
          <a:endParaRPr lang="ko-KR" altLang="en-US"/>
        </a:p>
      </dgm:t>
    </dgm:pt>
    <dgm:pt modelId="{EAE65702-C192-4A7F-8C3E-D53C9F3BB00E}" type="sibTrans" cxnId="{B3FEAB71-7C6B-4D21-8840-E210F5E36BB5}">
      <dgm:prSet/>
      <dgm:spPr/>
      <dgm:t>
        <a:bodyPr/>
        <a:lstStyle/>
        <a:p>
          <a:pPr latinLnBrk="1"/>
          <a:endParaRPr lang="ko-KR" altLang="en-US"/>
        </a:p>
      </dgm:t>
    </dgm:pt>
    <dgm:pt modelId="{2747D738-40CC-4CA5-8655-F7D9E0936EE5}">
      <dgm:prSet phldrT="[텍스트]"/>
      <dgm:spPr>
        <a:solidFill>
          <a:schemeClr val="bg2">
            <a:lumMod val="90000"/>
            <a:alpha val="90000"/>
          </a:schemeClr>
        </a:solidFill>
        <a:ln>
          <a:solidFill>
            <a:schemeClr val="bg2">
              <a:lumMod val="9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혈당 수치 저하</a:t>
          </a:r>
          <a:endParaRPr lang="ko-KR" altLang="en-US" dirty="0"/>
        </a:p>
      </dgm:t>
    </dgm:pt>
    <dgm:pt modelId="{B9241033-2B50-48D2-9F96-505A57E8E1C0}" type="parTrans" cxnId="{19E2C619-066E-4836-9599-0148A1A04CC4}">
      <dgm:prSet/>
      <dgm:spPr/>
      <dgm:t>
        <a:bodyPr/>
        <a:lstStyle/>
        <a:p>
          <a:pPr latinLnBrk="1"/>
          <a:endParaRPr lang="ko-KR" altLang="en-US"/>
        </a:p>
      </dgm:t>
    </dgm:pt>
    <dgm:pt modelId="{534FE8B4-2E91-4DF5-A34C-A134482DFDF3}" type="sibTrans" cxnId="{19E2C619-066E-4836-9599-0148A1A04CC4}">
      <dgm:prSet/>
      <dgm:spPr/>
      <dgm:t>
        <a:bodyPr/>
        <a:lstStyle/>
        <a:p>
          <a:pPr latinLnBrk="1"/>
          <a:endParaRPr lang="ko-KR" altLang="en-US"/>
        </a:p>
      </dgm:t>
    </dgm:pt>
    <dgm:pt modelId="{01BEB887-D0D4-4AAF-A778-CE6092A7CFDE}">
      <dgm:prSet phldrT="[텍스트]"/>
      <dgm:spPr>
        <a:solidFill>
          <a:schemeClr val="bg2">
            <a:lumMod val="90000"/>
            <a:alpha val="90000"/>
          </a:schemeClr>
        </a:solidFill>
        <a:ln>
          <a:solidFill>
            <a:schemeClr val="bg2">
              <a:lumMod val="9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고혈압 개선</a:t>
          </a:r>
          <a:endParaRPr lang="ko-KR" altLang="en-US" dirty="0"/>
        </a:p>
      </dgm:t>
    </dgm:pt>
    <dgm:pt modelId="{8E3704C5-5AD4-49BA-BE1D-366179B10DB8}" type="parTrans" cxnId="{8B854D07-4297-41C4-8D4C-7622FD445700}">
      <dgm:prSet/>
      <dgm:spPr/>
      <dgm:t>
        <a:bodyPr/>
        <a:lstStyle/>
        <a:p>
          <a:pPr latinLnBrk="1"/>
          <a:endParaRPr lang="ko-KR" altLang="en-US"/>
        </a:p>
      </dgm:t>
    </dgm:pt>
    <dgm:pt modelId="{D4F85438-3DDE-4637-ACDD-178F91B13910}" type="sibTrans" cxnId="{8B854D07-4297-41C4-8D4C-7622FD445700}">
      <dgm:prSet/>
      <dgm:spPr/>
      <dgm:t>
        <a:bodyPr/>
        <a:lstStyle/>
        <a:p>
          <a:pPr latinLnBrk="1"/>
          <a:endParaRPr lang="ko-KR" altLang="en-US"/>
        </a:p>
      </dgm:t>
    </dgm:pt>
    <dgm:pt modelId="{217ECC04-B861-440A-849B-BC59BA0839FB}">
      <dgm:prSet phldrT="[텍스트]"/>
      <dgm:spPr>
        <a:solidFill>
          <a:schemeClr val="bg2">
            <a:lumMod val="90000"/>
            <a:alpha val="90000"/>
          </a:schemeClr>
        </a:solidFill>
        <a:ln>
          <a:solidFill>
            <a:schemeClr val="bg2">
              <a:lumMod val="9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무릎 통증 완화</a:t>
          </a:r>
          <a:endParaRPr lang="ko-KR" altLang="en-US" dirty="0"/>
        </a:p>
      </dgm:t>
    </dgm:pt>
    <dgm:pt modelId="{37AE92DB-D6DE-412E-AB36-7298D4B65797}" type="parTrans" cxnId="{DEAB2862-CB8F-4976-BD9B-AC126A5F7665}">
      <dgm:prSet/>
      <dgm:spPr/>
      <dgm:t>
        <a:bodyPr/>
        <a:lstStyle/>
        <a:p>
          <a:pPr latinLnBrk="1"/>
          <a:endParaRPr lang="ko-KR" altLang="en-US"/>
        </a:p>
      </dgm:t>
    </dgm:pt>
    <dgm:pt modelId="{2E6C8972-75D6-46A1-98C1-9595A8EE891E}" type="sibTrans" cxnId="{DEAB2862-CB8F-4976-BD9B-AC126A5F7665}">
      <dgm:prSet/>
      <dgm:spPr/>
      <dgm:t>
        <a:bodyPr/>
        <a:lstStyle/>
        <a:p>
          <a:pPr latinLnBrk="1"/>
          <a:endParaRPr lang="ko-KR" altLang="en-US"/>
        </a:p>
      </dgm:t>
    </dgm:pt>
    <dgm:pt modelId="{876631FF-5F79-4214-9C5F-8A377A74DEBD}">
      <dgm:prSet phldrT="[텍스트]"/>
      <dgm:spPr>
        <a:solidFill>
          <a:schemeClr val="bg2">
            <a:lumMod val="90000"/>
            <a:alpha val="90000"/>
          </a:schemeClr>
        </a:solidFill>
        <a:ln>
          <a:solidFill>
            <a:schemeClr val="bg2">
              <a:lumMod val="9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요산배출</a:t>
          </a:r>
          <a:endParaRPr lang="ko-KR" altLang="en-US" dirty="0"/>
        </a:p>
      </dgm:t>
    </dgm:pt>
    <dgm:pt modelId="{C3550BEC-D7CB-4F3E-B478-DAA253FD4327}" type="parTrans" cxnId="{6B7E288C-4EDF-4FE6-A65D-A49AF205CB70}">
      <dgm:prSet/>
      <dgm:spPr/>
      <dgm:t>
        <a:bodyPr/>
        <a:lstStyle/>
        <a:p>
          <a:pPr latinLnBrk="1"/>
          <a:endParaRPr lang="ko-KR" altLang="en-US"/>
        </a:p>
      </dgm:t>
    </dgm:pt>
    <dgm:pt modelId="{4FB67A2A-263B-4B4B-AB0D-BFE483712A02}" type="sibTrans" cxnId="{6B7E288C-4EDF-4FE6-A65D-A49AF205CB70}">
      <dgm:prSet/>
      <dgm:spPr/>
      <dgm:t>
        <a:bodyPr/>
        <a:lstStyle/>
        <a:p>
          <a:pPr latinLnBrk="1"/>
          <a:endParaRPr lang="ko-KR" altLang="en-US"/>
        </a:p>
      </dgm:t>
    </dgm:pt>
    <dgm:pt modelId="{076ED708-02CE-4105-AC7F-726F30F1362B}" type="pres">
      <dgm:prSet presAssocID="{59A5DB26-B5CC-4A05-9D22-84063D05DC9E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06117F-BEFD-4B6E-AAF7-C15064D47425}" type="pres">
      <dgm:prSet presAssocID="{59A5DB26-B5CC-4A05-9D22-84063D05DC9E}" presName="pyramid" presStyleLbl="node1" presStyleIdx="0" presStyleCnt="1"/>
      <dgm:spPr>
        <a:solidFill>
          <a:schemeClr val="bg2">
            <a:lumMod val="75000"/>
          </a:schemeClr>
        </a:solidFill>
        <a:scene3d>
          <a:camera prst="perspectiveLeft"/>
          <a:lightRig rig="threePt" dir="t"/>
        </a:scene3d>
        <a:sp3d>
          <a:bevelT prst="angle"/>
        </a:sp3d>
      </dgm:spPr>
    </dgm:pt>
    <dgm:pt modelId="{5EA235B6-34CF-46EF-945F-4527969BFF3F}" type="pres">
      <dgm:prSet presAssocID="{59A5DB26-B5CC-4A05-9D22-84063D05DC9E}" presName="theList" presStyleCnt="0"/>
      <dgm:spPr/>
    </dgm:pt>
    <dgm:pt modelId="{2EFB40E9-AAA3-4892-8121-DCCD00C8ECAB}" type="pres">
      <dgm:prSet presAssocID="{D59AB51F-1F74-4CE2-AC23-E3CBE18D76BB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C9E87B-AC26-4E16-8A98-619504BD40BD}" type="pres">
      <dgm:prSet presAssocID="{D59AB51F-1F74-4CE2-AC23-E3CBE18D76BB}" presName="aSpace" presStyleCnt="0"/>
      <dgm:spPr/>
    </dgm:pt>
    <dgm:pt modelId="{F3A3B3E0-D8B0-4A5B-B38D-3CDE694C31E9}" type="pres">
      <dgm:prSet presAssocID="{2747D738-40CC-4CA5-8655-F7D9E0936EE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D08342-5781-401D-8E93-7B1680F6EE7E}" type="pres">
      <dgm:prSet presAssocID="{2747D738-40CC-4CA5-8655-F7D9E0936EE5}" presName="aSpace" presStyleCnt="0"/>
      <dgm:spPr/>
    </dgm:pt>
    <dgm:pt modelId="{E6CC120D-BC5F-48A3-B877-D363F4C91977}" type="pres">
      <dgm:prSet presAssocID="{01BEB887-D0D4-4AAF-A778-CE6092A7CFDE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7C164-E3EC-4E33-87D5-0AE7C2D81DE9}" type="pres">
      <dgm:prSet presAssocID="{01BEB887-D0D4-4AAF-A778-CE6092A7CFDE}" presName="aSpace" presStyleCnt="0"/>
      <dgm:spPr/>
    </dgm:pt>
    <dgm:pt modelId="{97165152-C63A-421C-954A-F873E5E3C470}" type="pres">
      <dgm:prSet presAssocID="{217ECC04-B861-440A-849B-BC59BA0839FB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95BE1D-DBB8-4307-8C62-7723CEF80B96}" type="pres">
      <dgm:prSet presAssocID="{217ECC04-B861-440A-849B-BC59BA0839FB}" presName="aSpace" presStyleCnt="0"/>
      <dgm:spPr/>
    </dgm:pt>
    <dgm:pt modelId="{94A2F68E-25D6-44A5-B5D5-0F704C738C44}" type="pres">
      <dgm:prSet presAssocID="{876631FF-5F79-4214-9C5F-8A377A74DEBD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7AC6E6-1F87-4246-9AA1-100965E8FC3B}" type="pres">
      <dgm:prSet presAssocID="{876631FF-5F79-4214-9C5F-8A377A74DEBD}" presName="aSpace" presStyleCnt="0"/>
      <dgm:spPr/>
    </dgm:pt>
  </dgm:ptLst>
  <dgm:cxnLst>
    <dgm:cxn modelId="{0B0B8E33-2C3C-482B-A5D5-D00586C1AF3D}" type="presOf" srcId="{D59AB51F-1F74-4CE2-AC23-E3CBE18D76BB}" destId="{2EFB40E9-AAA3-4892-8121-DCCD00C8ECAB}" srcOrd="0" destOrd="0" presId="urn:microsoft.com/office/officeart/2005/8/layout/pyramid2"/>
    <dgm:cxn modelId="{51AC5E7A-F07E-4DDE-BA3A-88CDDE93DF71}" type="presOf" srcId="{2747D738-40CC-4CA5-8655-F7D9E0936EE5}" destId="{F3A3B3E0-D8B0-4A5B-B38D-3CDE694C31E9}" srcOrd="0" destOrd="0" presId="urn:microsoft.com/office/officeart/2005/8/layout/pyramid2"/>
    <dgm:cxn modelId="{09F99361-6487-40A5-B1C3-117F7D6693CB}" type="presOf" srcId="{01BEB887-D0D4-4AAF-A778-CE6092A7CFDE}" destId="{E6CC120D-BC5F-48A3-B877-D363F4C91977}" srcOrd="0" destOrd="0" presId="urn:microsoft.com/office/officeart/2005/8/layout/pyramid2"/>
    <dgm:cxn modelId="{6B7E288C-4EDF-4FE6-A65D-A49AF205CB70}" srcId="{59A5DB26-B5CC-4A05-9D22-84063D05DC9E}" destId="{876631FF-5F79-4214-9C5F-8A377A74DEBD}" srcOrd="4" destOrd="0" parTransId="{C3550BEC-D7CB-4F3E-B478-DAA253FD4327}" sibTransId="{4FB67A2A-263B-4B4B-AB0D-BFE483712A02}"/>
    <dgm:cxn modelId="{8B854D07-4297-41C4-8D4C-7622FD445700}" srcId="{59A5DB26-B5CC-4A05-9D22-84063D05DC9E}" destId="{01BEB887-D0D4-4AAF-A778-CE6092A7CFDE}" srcOrd="2" destOrd="0" parTransId="{8E3704C5-5AD4-49BA-BE1D-366179B10DB8}" sibTransId="{D4F85438-3DDE-4637-ACDD-178F91B13910}"/>
    <dgm:cxn modelId="{F66840DF-18FE-4097-B5D8-E5BCDCE72D5B}" type="presOf" srcId="{876631FF-5F79-4214-9C5F-8A377A74DEBD}" destId="{94A2F68E-25D6-44A5-B5D5-0F704C738C44}" srcOrd="0" destOrd="0" presId="urn:microsoft.com/office/officeart/2005/8/layout/pyramid2"/>
    <dgm:cxn modelId="{6EBFD61F-5E18-41E2-BDE0-5DB1EDF64A31}" type="presOf" srcId="{217ECC04-B861-440A-849B-BC59BA0839FB}" destId="{97165152-C63A-421C-954A-F873E5E3C470}" srcOrd="0" destOrd="0" presId="urn:microsoft.com/office/officeart/2005/8/layout/pyramid2"/>
    <dgm:cxn modelId="{B3FEAB71-7C6B-4D21-8840-E210F5E36BB5}" srcId="{59A5DB26-B5CC-4A05-9D22-84063D05DC9E}" destId="{D59AB51F-1F74-4CE2-AC23-E3CBE18D76BB}" srcOrd="0" destOrd="0" parTransId="{8DECE708-32CB-4D27-89A1-04606B17240F}" sibTransId="{EAE65702-C192-4A7F-8C3E-D53C9F3BB00E}"/>
    <dgm:cxn modelId="{DEAB2862-CB8F-4976-BD9B-AC126A5F7665}" srcId="{59A5DB26-B5CC-4A05-9D22-84063D05DC9E}" destId="{217ECC04-B861-440A-849B-BC59BA0839FB}" srcOrd="3" destOrd="0" parTransId="{37AE92DB-D6DE-412E-AB36-7298D4B65797}" sibTransId="{2E6C8972-75D6-46A1-98C1-9595A8EE891E}"/>
    <dgm:cxn modelId="{19E2C619-066E-4836-9599-0148A1A04CC4}" srcId="{59A5DB26-B5CC-4A05-9D22-84063D05DC9E}" destId="{2747D738-40CC-4CA5-8655-F7D9E0936EE5}" srcOrd="1" destOrd="0" parTransId="{B9241033-2B50-48D2-9F96-505A57E8E1C0}" sibTransId="{534FE8B4-2E91-4DF5-A34C-A134482DFDF3}"/>
    <dgm:cxn modelId="{CA361E7D-1C94-49CF-8B48-4B81C254F648}" type="presOf" srcId="{59A5DB26-B5CC-4A05-9D22-84063D05DC9E}" destId="{076ED708-02CE-4105-AC7F-726F30F1362B}" srcOrd="0" destOrd="0" presId="urn:microsoft.com/office/officeart/2005/8/layout/pyramid2"/>
    <dgm:cxn modelId="{A409E8C6-E895-4204-84DC-854F0F7B454C}" type="presParOf" srcId="{076ED708-02CE-4105-AC7F-726F30F1362B}" destId="{0B06117F-BEFD-4B6E-AAF7-C15064D47425}" srcOrd="0" destOrd="0" presId="urn:microsoft.com/office/officeart/2005/8/layout/pyramid2"/>
    <dgm:cxn modelId="{5ED4EBBD-6640-41C8-8147-950B3443F8BD}" type="presParOf" srcId="{076ED708-02CE-4105-AC7F-726F30F1362B}" destId="{5EA235B6-34CF-46EF-945F-4527969BFF3F}" srcOrd="1" destOrd="0" presId="urn:microsoft.com/office/officeart/2005/8/layout/pyramid2"/>
    <dgm:cxn modelId="{0164B71F-B3C8-4E3B-81F7-3580F5F0E782}" type="presParOf" srcId="{5EA235B6-34CF-46EF-945F-4527969BFF3F}" destId="{2EFB40E9-AAA3-4892-8121-DCCD00C8ECAB}" srcOrd="0" destOrd="0" presId="urn:microsoft.com/office/officeart/2005/8/layout/pyramid2"/>
    <dgm:cxn modelId="{332C7996-5682-4BCC-943E-227C97653C6E}" type="presParOf" srcId="{5EA235B6-34CF-46EF-945F-4527969BFF3F}" destId="{19C9E87B-AC26-4E16-8A98-619504BD40BD}" srcOrd="1" destOrd="0" presId="urn:microsoft.com/office/officeart/2005/8/layout/pyramid2"/>
    <dgm:cxn modelId="{8D3A25B1-3682-4AAF-A4EB-DA653AAA10A0}" type="presParOf" srcId="{5EA235B6-34CF-46EF-945F-4527969BFF3F}" destId="{F3A3B3E0-D8B0-4A5B-B38D-3CDE694C31E9}" srcOrd="2" destOrd="0" presId="urn:microsoft.com/office/officeart/2005/8/layout/pyramid2"/>
    <dgm:cxn modelId="{AADD5BA3-BE7E-4A96-9537-DEA77E7BA32A}" type="presParOf" srcId="{5EA235B6-34CF-46EF-945F-4527969BFF3F}" destId="{88D08342-5781-401D-8E93-7B1680F6EE7E}" srcOrd="3" destOrd="0" presId="urn:microsoft.com/office/officeart/2005/8/layout/pyramid2"/>
    <dgm:cxn modelId="{39C243E6-943F-406E-AF90-C4FFD987C71F}" type="presParOf" srcId="{5EA235B6-34CF-46EF-945F-4527969BFF3F}" destId="{E6CC120D-BC5F-48A3-B877-D363F4C91977}" srcOrd="4" destOrd="0" presId="urn:microsoft.com/office/officeart/2005/8/layout/pyramid2"/>
    <dgm:cxn modelId="{A246EC54-ED62-4248-A9AF-6335AA892B0F}" type="presParOf" srcId="{5EA235B6-34CF-46EF-945F-4527969BFF3F}" destId="{B4B7C164-E3EC-4E33-87D5-0AE7C2D81DE9}" srcOrd="5" destOrd="0" presId="urn:microsoft.com/office/officeart/2005/8/layout/pyramid2"/>
    <dgm:cxn modelId="{3D4EFF25-B345-4ADB-A577-E34BED90B9E4}" type="presParOf" srcId="{5EA235B6-34CF-46EF-945F-4527969BFF3F}" destId="{97165152-C63A-421C-954A-F873E5E3C470}" srcOrd="6" destOrd="0" presId="urn:microsoft.com/office/officeart/2005/8/layout/pyramid2"/>
    <dgm:cxn modelId="{AB170A3E-DDEC-45A0-A3FE-24B94BE489AC}" type="presParOf" srcId="{5EA235B6-34CF-46EF-945F-4527969BFF3F}" destId="{4895BE1D-DBB8-4307-8C62-7723CEF80B96}" srcOrd="7" destOrd="0" presId="urn:microsoft.com/office/officeart/2005/8/layout/pyramid2"/>
    <dgm:cxn modelId="{5BC546F6-52DC-4E1B-968B-39DE18F9186B}" type="presParOf" srcId="{5EA235B6-34CF-46EF-945F-4527969BFF3F}" destId="{94A2F68E-25D6-44A5-B5D5-0F704C738C44}" srcOrd="8" destOrd="0" presId="urn:microsoft.com/office/officeart/2005/8/layout/pyramid2"/>
    <dgm:cxn modelId="{98DA9538-C244-4311-BCCA-91B8E151F0FA}" type="presParOf" srcId="{5EA235B6-34CF-46EF-945F-4527969BFF3F}" destId="{197AC6E6-1F87-4246-9AA1-100965E8FC3B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A5DB26-B5CC-4A05-9D22-84063D05DC9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AB51F-1F74-4CE2-AC23-E3CBE18D76BB}">
      <dgm:prSet phldrT="[텍스트]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아토피성</a:t>
          </a:r>
          <a:r>
            <a:rPr lang="en-US" altLang="ko-KR" dirty="0" smtClean="0"/>
            <a:t>, </a:t>
          </a:r>
          <a:r>
            <a:rPr lang="ko-KR" altLang="en-US" dirty="0" err="1" smtClean="0"/>
            <a:t>발진성</a:t>
          </a:r>
          <a:r>
            <a:rPr lang="ko-KR" altLang="en-US" dirty="0" smtClean="0"/>
            <a:t> 등 피부트러블 개선</a:t>
          </a:r>
          <a:endParaRPr lang="ko-KR" altLang="en-US" dirty="0"/>
        </a:p>
      </dgm:t>
    </dgm:pt>
    <dgm:pt modelId="{8DECE708-32CB-4D27-89A1-04606B17240F}" type="parTrans" cxnId="{B3FEAB71-7C6B-4D21-8840-E210F5E36BB5}">
      <dgm:prSet/>
      <dgm:spPr/>
      <dgm:t>
        <a:bodyPr/>
        <a:lstStyle/>
        <a:p>
          <a:pPr latinLnBrk="1"/>
          <a:endParaRPr lang="ko-KR" altLang="en-US"/>
        </a:p>
      </dgm:t>
    </dgm:pt>
    <dgm:pt modelId="{EAE65702-C192-4A7F-8C3E-D53C9F3BB00E}" type="sibTrans" cxnId="{B3FEAB71-7C6B-4D21-8840-E210F5E36BB5}">
      <dgm:prSet/>
      <dgm:spPr/>
      <dgm:t>
        <a:bodyPr/>
        <a:lstStyle/>
        <a:p>
          <a:pPr latinLnBrk="1"/>
          <a:endParaRPr lang="ko-KR" altLang="en-US"/>
        </a:p>
      </dgm:t>
    </dgm:pt>
    <dgm:pt modelId="{2747D738-40CC-4CA5-8655-F7D9E0936EE5}">
      <dgm:prSet phldrT="[텍스트]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화상환부 조기치유</a:t>
          </a:r>
          <a:endParaRPr lang="ko-KR" altLang="en-US" dirty="0"/>
        </a:p>
      </dgm:t>
    </dgm:pt>
    <dgm:pt modelId="{B9241033-2B50-48D2-9F96-505A57E8E1C0}" type="parTrans" cxnId="{19E2C619-066E-4836-9599-0148A1A04CC4}">
      <dgm:prSet/>
      <dgm:spPr/>
      <dgm:t>
        <a:bodyPr/>
        <a:lstStyle/>
        <a:p>
          <a:pPr latinLnBrk="1"/>
          <a:endParaRPr lang="ko-KR" altLang="en-US"/>
        </a:p>
      </dgm:t>
    </dgm:pt>
    <dgm:pt modelId="{534FE8B4-2E91-4DF5-A34C-A134482DFDF3}" type="sibTrans" cxnId="{19E2C619-066E-4836-9599-0148A1A04CC4}">
      <dgm:prSet/>
      <dgm:spPr/>
      <dgm:t>
        <a:bodyPr/>
        <a:lstStyle/>
        <a:p>
          <a:pPr latinLnBrk="1"/>
          <a:endParaRPr lang="ko-KR" altLang="en-US"/>
        </a:p>
      </dgm:t>
    </dgm:pt>
    <dgm:pt modelId="{01BEB887-D0D4-4AAF-A778-CE6092A7CFDE}">
      <dgm:prSet phldrT="[텍스트]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처진 피부</a:t>
          </a:r>
          <a:r>
            <a:rPr lang="en-US" altLang="ko-KR" dirty="0" smtClean="0"/>
            <a:t>, </a:t>
          </a:r>
          <a:r>
            <a:rPr lang="ko-KR" altLang="en-US" dirty="0" smtClean="0"/>
            <a:t>주름 확장 개선</a:t>
          </a:r>
          <a:endParaRPr lang="ko-KR" altLang="en-US" dirty="0"/>
        </a:p>
      </dgm:t>
    </dgm:pt>
    <dgm:pt modelId="{8E3704C5-5AD4-49BA-BE1D-366179B10DB8}" type="parTrans" cxnId="{8B854D07-4297-41C4-8D4C-7622FD445700}">
      <dgm:prSet/>
      <dgm:spPr/>
      <dgm:t>
        <a:bodyPr/>
        <a:lstStyle/>
        <a:p>
          <a:pPr latinLnBrk="1"/>
          <a:endParaRPr lang="ko-KR" altLang="en-US"/>
        </a:p>
      </dgm:t>
    </dgm:pt>
    <dgm:pt modelId="{D4F85438-3DDE-4637-ACDD-178F91B13910}" type="sibTrans" cxnId="{8B854D07-4297-41C4-8D4C-7622FD445700}">
      <dgm:prSet/>
      <dgm:spPr/>
      <dgm:t>
        <a:bodyPr/>
        <a:lstStyle/>
        <a:p>
          <a:pPr latinLnBrk="1"/>
          <a:endParaRPr lang="ko-KR" altLang="en-US"/>
        </a:p>
      </dgm:t>
    </dgm:pt>
    <dgm:pt modelId="{217ECC04-B861-440A-849B-BC59BA0839FB}">
      <dgm:prSet phldrT="[텍스트]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알코올분해</a:t>
          </a:r>
          <a:r>
            <a:rPr lang="en-US" altLang="ko-KR" dirty="0" smtClean="0"/>
            <a:t>, </a:t>
          </a:r>
          <a:r>
            <a:rPr lang="ko-KR" altLang="en-US" dirty="0" smtClean="0"/>
            <a:t>숙취두통개선</a:t>
          </a:r>
          <a:endParaRPr lang="ko-KR" altLang="en-US" dirty="0"/>
        </a:p>
      </dgm:t>
    </dgm:pt>
    <dgm:pt modelId="{37AE92DB-D6DE-412E-AB36-7298D4B65797}" type="parTrans" cxnId="{DEAB2862-CB8F-4976-BD9B-AC126A5F7665}">
      <dgm:prSet/>
      <dgm:spPr/>
      <dgm:t>
        <a:bodyPr/>
        <a:lstStyle/>
        <a:p>
          <a:pPr latinLnBrk="1"/>
          <a:endParaRPr lang="ko-KR" altLang="en-US"/>
        </a:p>
      </dgm:t>
    </dgm:pt>
    <dgm:pt modelId="{2E6C8972-75D6-46A1-98C1-9595A8EE891E}" type="sibTrans" cxnId="{DEAB2862-CB8F-4976-BD9B-AC126A5F7665}">
      <dgm:prSet/>
      <dgm:spPr/>
      <dgm:t>
        <a:bodyPr/>
        <a:lstStyle/>
        <a:p>
          <a:pPr latinLnBrk="1"/>
          <a:endParaRPr lang="ko-KR" altLang="en-US"/>
        </a:p>
      </dgm:t>
    </dgm:pt>
    <dgm:pt modelId="{876631FF-5F79-4214-9C5F-8A377A74DEBD}">
      <dgm:prSet phldrT="[텍스트]"/>
      <dgm:spPr>
        <a:solidFill>
          <a:schemeClr val="accent6">
            <a:lumMod val="20000"/>
            <a:lumOff val="80000"/>
            <a:alpha val="90000"/>
          </a:schemeClr>
        </a:solidFill>
        <a:ln>
          <a:solidFill>
            <a:schemeClr val="accent6">
              <a:lumMod val="20000"/>
              <a:lumOff val="8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dirty="0" smtClean="0"/>
            <a:t>인체의 노폐물 배출촉진</a:t>
          </a:r>
          <a:endParaRPr lang="ko-KR" altLang="en-US" dirty="0"/>
        </a:p>
      </dgm:t>
    </dgm:pt>
    <dgm:pt modelId="{C3550BEC-D7CB-4F3E-B478-DAA253FD4327}" type="parTrans" cxnId="{6B7E288C-4EDF-4FE6-A65D-A49AF205CB70}">
      <dgm:prSet/>
      <dgm:spPr/>
      <dgm:t>
        <a:bodyPr/>
        <a:lstStyle/>
        <a:p>
          <a:pPr latinLnBrk="1"/>
          <a:endParaRPr lang="ko-KR" altLang="en-US"/>
        </a:p>
      </dgm:t>
    </dgm:pt>
    <dgm:pt modelId="{4FB67A2A-263B-4B4B-AB0D-BFE483712A02}" type="sibTrans" cxnId="{6B7E288C-4EDF-4FE6-A65D-A49AF205CB70}">
      <dgm:prSet/>
      <dgm:spPr/>
      <dgm:t>
        <a:bodyPr/>
        <a:lstStyle/>
        <a:p>
          <a:pPr latinLnBrk="1"/>
          <a:endParaRPr lang="ko-KR" altLang="en-US"/>
        </a:p>
      </dgm:t>
    </dgm:pt>
    <dgm:pt modelId="{076ED708-02CE-4105-AC7F-726F30F1362B}" type="pres">
      <dgm:prSet presAssocID="{59A5DB26-B5CC-4A05-9D22-84063D05DC9E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06117F-BEFD-4B6E-AAF7-C15064D47425}" type="pres">
      <dgm:prSet presAssocID="{59A5DB26-B5CC-4A05-9D22-84063D05DC9E}" presName="pyramid" presStyleLbl="node1" presStyleIdx="0" presStyleCnt="1"/>
      <dgm:spPr>
        <a:solidFill>
          <a:schemeClr val="accent6">
            <a:lumMod val="60000"/>
            <a:lumOff val="40000"/>
          </a:schemeClr>
        </a:solidFill>
        <a:scene3d>
          <a:camera prst="perspectiveLeft"/>
          <a:lightRig rig="threePt" dir="t"/>
        </a:scene3d>
        <a:sp3d>
          <a:bevelT prst="angle"/>
        </a:sp3d>
      </dgm:spPr>
    </dgm:pt>
    <dgm:pt modelId="{5EA235B6-34CF-46EF-945F-4527969BFF3F}" type="pres">
      <dgm:prSet presAssocID="{59A5DB26-B5CC-4A05-9D22-84063D05DC9E}" presName="theList" presStyleCnt="0"/>
      <dgm:spPr/>
    </dgm:pt>
    <dgm:pt modelId="{2EFB40E9-AAA3-4892-8121-DCCD00C8ECAB}" type="pres">
      <dgm:prSet presAssocID="{D59AB51F-1F74-4CE2-AC23-E3CBE18D76BB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C9E87B-AC26-4E16-8A98-619504BD40BD}" type="pres">
      <dgm:prSet presAssocID="{D59AB51F-1F74-4CE2-AC23-E3CBE18D76BB}" presName="aSpace" presStyleCnt="0"/>
      <dgm:spPr/>
    </dgm:pt>
    <dgm:pt modelId="{F3A3B3E0-D8B0-4A5B-B38D-3CDE694C31E9}" type="pres">
      <dgm:prSet presAssocID="{2747D738-40CC-4CA5-8655-F7D9E0936EE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D08342-5781-401D-8E93-7B1680F6EE7E}" type="pres">
      <dgm:prSet presAssocID="{2747D738-40CC-4CA5-8655-F7D9E0936EE5}" presName="aSpace" presStyleCnt="0"/>
      <dgm:spPr/>
    </dgm:pt>
    <dgm:pt modelId="{E6CC120D-BC5F-48A3-B877-D363F4C91977}" type="pres">
      <dgm:prSet presAssocID="{01BEB887-D0D4-4AAF-A778-CE6092A7CFDE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7C164-E3EC-4E33-87D5-0AE7C2D81DE9}" type="pres">
      <dgm:prSet presAssocID="{01BEB887-D0D4-4AAF-A778-CE6092A7CFDE}" presName="aSpace" presStyleCnt="0"/>
      <dgm:spPr/>
    </dgm:pt>
    <dgm:pt modelId="{97165152-C63A-421C-954A-F873E5E3C470}" type="pres">
      <dgm:prSet presAssocID="{217ECC04-B861-440A-849B-BC59BA0839FB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95BE1D-DBB8-4307-8C62-7723CEF80B96}" type="pres">
      <dgm:prSet presAssocID="{217ECC04-B861-440A-849B-BC59BA0839FB}" presName="aSpace" presStyleCnt="0"/>
      <dgm:spPr/>
    </dgm:pt>
    <dgm:pt modelId="{94A2F68E-25D6-44A5-B5D5-0F704C738C44}" type="pres">
      <dgm:prSet presAssocID="{876631FF-5F79-4214-9C5F-8A377A74DEBD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7AC6E6-1F87-4246-9AA1-100965E8FC3B}" type="pres">
      <dgm:prSet presAssocID="{876631FF-5F79-4214-9C5F-8A377A74DEBD}" presName="aSpace" presStyleCnt="0"/>
      <dgm:spPr/>
    </dgm:pt>
  </dgm:ptLst>
  <dgm:cxnLst>
    <dgm:cxn modelId="{DEAB2862-CB8F-4976-BD9B-AC126A5F7665}" srcId="{59A5DB26-B5CC-4A05-9D22-84063D05DC9E}" destId="{217ECC04-B861-440A-849B-BC59BA0839FB}" srcOrd="3" destOrd="0" parTransId="{37AE92DB-D6DE-412E-AB36-7298D4B65797}" sibTransId="{2E6C8972-75D6-46A1-98C1-9595A8EE891E}"/>
    <dgm:cxn modelId="{1D69918A-5C25-4E4B-AB31-6BAAAA28A230}" type="presOf" srcId="{2747D738-40CC-4CA5-8655-F7D9E0936EE5}" destId="{F3A3B3E0-D8B0-4A5B-B38D-3CDE694C31E9}" srcOrd="0" destOrd="0" presId="urn:microsoft.com/office/officeart/2005/8/layout/pyramid2"/>
    <dgm:cxn modelId="{6B7E288C-4EDF-4FE6-A65D-A49AF205CB70}" srcId="{59A5DB26-B5CC-4A05-9D22-84063D05DC9E}" destId="{876631FF-5F79-4214-9C5F-8A377A74DEBD}" srcOrd="4" destOrd="0" parTransId="{C3550BEC-D7CB-4F3E-B478-DAA253FD4327}" sibTransId="{4FB67A2A-263B-4B4B-AB0D-BFE483712A02}"/>
    <dgm:cxn modelId="{D76ED209-AE23-4095-A2F8-A6B282A87F3F}" type="presOf" srcId="{59A5DB26-B5CC-4A05-9D22-84063D05DC9E}" destId="{076ED708-02CE-4105-AC7F-726F30F1362B}" srcOrd="0" destOrd="0" presId="urn:microsoft.com/office/officeart/2005/8/layout/pyramid2"/>
    <dgm:cxn modelId="{589B4FCE-A9C1-4E47-9E9A-D4CE45E4FBC9}" type="presOf" srcId="{217ECC04-B861-440A-849B-BC59BA0839FB}" destId="{97165152-C63A-421C-954A-F873E5E3C470}" srcOrd="0" destOrd="0" presId="urn:microsoft.com/office/officeart/2005/8/layout/pyramid2"/>
    <dgm:cxn modelId="{BE64FADB-4847-4309-88D6-06F4D3D5F0A2}" type="presOf" srcId="{D59AB51F-1F74-4CE2-AC23-E3CBE18D76BB}" destId="{2EFB40E9-AAA3-4892-8121-DCCD00C8ECAB}" srcOrd="0" destOrd="0" presId="urn:microsoft.com/office/officeart/2005/8/layout/pyramid2"/>
    <dgm:cxn modelId="{8B854D07-4297-41C4-8D4C-7622FD445700}" srcId="{59A5DB26-B5CC-4A05-9D22-84063D05DC9E}" destId="{01BEB887-D0D4-4AAF-A778-CE6092A7CFDE}" srcOrd="2" destOrd="0" parTransId="{8E3704C5-5AD4-49BA-BE1D-366179B10DB8}" sibTransId="{D4F85438-3DDE-4637-ACDD-178F91B13910}"/>
    <dgm:cxn modelId="{F63BC476-5CAA-4CFC-83DE-8C7D98B60C62}" type="presOf" srcId="{876631FF-5F79-4214-9C5F-8A377A74DEBD}" destId="{94A2F68E-25D6-44A5-B5D5-0F704C738C44}" srcOrd="0" destOrd="0" presId="urn:microsoft.com/office/officeart/2005/8/layout/pyramid2"/>
    <dgm:cxn modelId="{19E2C619-066E-4836-9599-0148A1A04CC4}" srcId="{59A5DB26-B5CC-4A05-9D22-84063D05DC9E}" destId="{2747D738-40CC-4CA5-8655-F7D9E0936EE5}" srcOrd="1" destOrd="0" parTransId="{B9241033-2B50-48D2-9F96-505A57E8E1C0}" sibTransId="{534FE8B4-2E91-4DF5-A34C-A134482DFDF3}"/>
    <dgm:cxn modelId="{B3FEAB71-7C6B-4D21-8840-E210F5E36BB5}" srcId="{59A5DB26-B5CC-4A05-9D22-84063D05DC9E}" destId="{D59AB51F-1F74-4CE2-AC23-E3CBE18D76BB}" srcOrd="0" destOrd="0" parTransId="{8DECE708-32CB-4D27-89A1-04606B17240F}" sibTransId="{EAE65702-C192-4A7F-8C3E-D53C9F3BB00E}"/>
    <dgm:cxn modelId="{B799DCC0-A4E0-4D6D-B9D5-FF393C508C1E}" type="presOf" srcId="{01BEB887-D0D4-4AAF-A778-CE6092A7CFDE}" destId="{E6CC120D-BC5F-48A3-B877-D363F4C91977}" srcOrd="0" destOrd="0" presId="urn:microsoft.com/office/officeart/2005/8/layout/pyramid2"/>
    <dgm:cxn modelId="{BF87FE9A-F7FC-4DDD-B786-5CC1FC2D7B1B}" type="presParOf" srcId="{076ED708-02CE-4105-AC7F-726F30F1362B}" destId="{0B06117F-BEFD-4B6E-AAF7-C15064D47425}" srcOrd="0" destOrd="0" presId="urn:microsoft.com/office/officeart/2005/8/layout/pyramid2"/>
    <dgm:cxn modelId="{97194071-D0E5-455E-AE19-DCC54CE742F1}" type="presParOf" srcId="{076ED708-02CE-4105-AC7F-726F30F1362B}" destId="{5EA235B6-34CF-46EF-945F-4527969BFF3F}" srcOrd="1" destOrd="0" presId="urn:microsoft.com/office/officeart/2005/8/layout/pyramid2"/>
    <dgm:cxn modelId="{1C96D4A7-2557-45DF-BFAA-1E6DA65CE7F4}" type="presParOf" srcId="{5EA235B6-34CF-46EF-945F-4527969BFF3F}" destId="{2EFB40E9-AAA3-4892-8121-DCCD00C8ECAB}" srcOrd="0" destOrd="0" presId="urn:microsoft.com/office/officeart/2005/8/layout/pyramid2"/>
    <dgm:cxn modelId="{1879E62A-8D1F-43D1-8668-2877DAF52C9B}" type="presParOf" srcId="{5EA235B6-34CF-46EF-945F-4527969BFF3F}" destId="{19C9E87B-AC26-4E16-8A98-619504BD40BD}" srcOrd="1" destOrd="0" presId="urn:microsoft.com/office/officeart/2005/8/layout/pyramid2"/>
    <dgm:cxn modelId="{D0B7590F-BD2E-4AD0-9083-70A0555AE8A2}" type="presParOf" srcId="{5EA235B6-34CF-46EF-945F-4527969BFF3F}" destId="{F3A3B3E0-D8B0-4A5B-B38D-3CDE694C31E9}" srcOrd="2" destOrd="0" presId="urn:microsoft.com/office/officeart/2005/8/layout/pyramid2"/>
    <dgm:cxn modelId="{85026A9F-B07C-410E-B3C2-ED1C66D98495}" type="presParOf" srcId="{5EA235B6-34CF-46EF-945F-4527969BFF3F}" destId="{88D08342-5781-401D-8E93-7B1680F6EE7E}" srcOrd="3" destOrd="0" presId="urn:microsoft.com/office/officeart/2005/8/layout/pyramid2"/>
    <dgm:cxn modelId="{33E609A3-466F-4582-A788-D4B7D1FE7607}" type="presParOf" srcId="{5EA235B6-34CF-46EF-945F-4527969BFF3F}" destId="{E6CC120D-BC5F-48A3-B877-D363F4C91977}" srcOrd="4" destOrd="0" presId="urn:microsoft.com/office/officeart/2005/8/layout/pyramid2"/>
    <dgm:cxn modelId="{9CA7486F-0A4C-4D12-8187-9180A41D5567}" type="presParOf" srcId="{5EA235B6-34CF-46EF-945F-4527969BFF3F}" destId="{B4B7C164-E3EC-4E33-87D5-0AE7C2D81DE9}" srcOrd="5" destOrd="0" presId="urn:microsoft.com/office/officeart/2005/8/layout/pyramid2"/>
    <dgm:cxn modelId="{ED2FA529-7EA6-4E3C-BBA0-49C58F022DC0}" type="presParOf" srcId="{5EA235B6-34CF-46EF-945F-4527969BFF3F}" destId="{97165152-C63A-421C-954A-F873E5E3C470}" srcOrd="6" destOrd="0" presId="urn:microsoft.com/office/officeart/2005/8/layout/pyramid2"/>
    <dgm:cxn modelId="{9856CAED-82EF-4122-94BC-103666414C58}" type="presParOf" srcId="{5EA235B6-34CF-46EF-945F-4527969BFF3F}" destId="{4895BE1D-DBB8-4307-8C62-7723CEF80B96}" srcOrd="7" destOrd="0" presId="urn:microsoft.com/office/officeart/2005/8/layout/pyramid2"/>
    <dgm:cxn modelId="{B0E0166E-4544-4CB1-8782-6E67BB5383C4}" type="presParOf" srcId="{5EA235B6-34CF-46EF-945F-4527969BFF3F}" destId="{94A2F68E-25D6-44A5-B5D5-0F704C738C44}" srcOrd="8" destOrd="0" presId="urn:microsoft.com/office/officeart/2005/8/layout/pyramid2"/>
    <dgm:cxn modelId="{1E92104C-483C-4D98-BE5E-48875A8C8A7D}" type="presParOf" srcId="{5EA235B6-34CF-46EF-945F-4527969BFF3F}" destId="{197AC6E6-1F87-4246-9AA1-100965E8FC3B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A5DB26-B5CC-4A05-9D22-84063D05DC9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AB51F-1F74-4CE2-AC23-E3CBE18D76BB}">
      <dgm:prSet phldrT="[텍스트]"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40000"/>
              <a:lumOff val="6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500" dirty="0" smtClean="0"/>
            <a:t>온몸의 통증 완화</a:t>
          </a:r>
          <a:endParaRPr lang="ko-KR" altLang="en-US" sz="1500" dirty="0"/>
        </a:p>
      </dgm:t>
    </dgm:pt>
    <dgm:pt modelId="{8DECE708-32CB-4D27-89A1-04606B17240F}" type="parTrans" cxnId="{B3FEAB71-7C6B-4D21-8840-E210F5E36BB5}">
      <dgm:prSet/>
      <dgm:spPr/>
      <dgm:t>
        <a:bodyPr/>
        <a:lstStyle/>
        <a:p>
          <a:pPr latinLnBrk="1"/>
          <a:endParaRPr lang="ko-KR" altLang="en-US"/>
        </a:p>
      </dgm:t>
    </dgm:pt>
    <dgm:pt modelId="{EAE65702-C192-4A7F-8C3E-D53C9F3BB00E}" type="sibTrans" cxnId="{B3FEAB71-7C6B-4D21-8840-E210F5E36BB5}">
      <dgm:prSet/>
      <dgm:spPr/>
      <dgm:t>
        <a:bodyPr/>
        <a:lstStyle/>
        <a:p>
          <a:pPr latinLnBrk="1"/>
          <a:endParaRPr lang="ko-KR" altLang="en-US"/>
        </a:p>
      </dgm:t>
    </dgm:pt>
    <dgm:pt modelId="{2747D738-40CC-4CA5-8655-F7D9E0936EE5}">
      <dgm:prSet phldrT="[텍스트]"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40000"/>
              <a:lumOff val="6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500" dirty="0" smtClean="0"/>
            <a:t>소화촉진</a:t>
          </a:r>
          <a:endParaRPr lang="ko-KR" altLang="en-US" sz="1500" dirty="0"/>
        </a:p>
      </dgm:t>
    </dgm:pt>
    <dgm:pt modelId="{B9241033-2B50-48D2-9F96-505A57E8E1C0}" type="parTrans" cxnId="{19E2C619-066E-4836-9599-0148A1A04CC4}">
      <dgm:prSet/>
      <dgm:spPr/>
      <dgm:t>
        <a:bodyPr/>
        <a:lstStyle/>
        <a:p>
          <a:pPr latinLnBrk="1"/>
          <a:endParaRPr lang="ko-KR" altLang="en-US"/>
        </a:p>
      </dgm:t>
    </dgm:pt>
    <dgm:pt modelId="{534FE8B4-2E91-4DF5-A34C-A134482DFDF3}" type="sibTrans" cxnId="{19E2C619-066E-4836-9599-0148A1A04CC4}">
      <dgm:prSet/>
      <dgm:spPr/>
      <dgm:t>
        <a:bodyPr/>
        <a:lstStyle/>
        <a:p>
          <a:pPr latinLnBrk="1"/>
          <a:endParaRPr lang="ko-KR" altLang="en-US"/>
        </a:p>
      </dgm:t>
    </dgm:pt>
    <dgm:pt modelId="{01BEB887-D0D4-4AAF-A778-CE6092A7CFDE}">
      <dgm:prSet phldrT="[텍스트]"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40000"/>
              <a:lumOff val="6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500" dirty="0" smtClean="0"/>
            <a:t>탈모개선</a:t>
          </a:r>
          <a:endParaRPr lang="ko-KR" altLang="en-US" sz="1500" dirty="0"/>
        </a:p>
      </dgm:t>
    </dgm:pt>
    <dgm:pt modelId="{8E3704C5-5AD4-49BA-BE1D-366179B10DB8}" type="parTrans" cxnId="{8B854D07-4297-41C4-8D4C-7622FD445700}">
      <dgm:prSet/>
      <dgm:spPr/>
      <dgm:t>
        <a:bodyPr/>
        <a:lstStyle/>
        <a:p>
          <a:pPr latinLnBrk="1"/>
          <a:endParaRPr lang="ko-KR" altLang="en-US"/>
        </a:p>
      </dgm:t>
    </dgm:pt>
    <dgm:pt modelId="{D4F85438-3DDE-4637-ACDD-178F91B13910}" type="sibTrans" cxnId="{8B854D07-4297-41C4-8D4C-7622FD445700}">
      <dgm:prSet/>
      <dgm:spPr/>
      <dgm:t>
        <a:bodyPr/>
        <a:lstStyle/>
        <a:p>
          <a:pPr latinLnBrk="1"/>
          <a:endParaRPr lang="ko-KR" altLang="en-US"/>
        </a:p>
      </dgm:t>
    </dgm:pt>
    <dgm:pt modelId="{217ECC04-B861-440A-849B-BC59BA0839FB}">
      <dgm:prSet phldrT="[텍스트]"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40000"/>
              <a:lumOff val="6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500" dirty="0" smtClean="0"/>
            <a:t>중성지방개선</a:t>
          </a:r>
          <a:endParaRPr lang="ko-KR" altLang="en-US" sz="1500" dirty="0"/>
        </a:p>
      </dgm:t>
    </dgm:pt>
    <dgm:pt modelId="{37AE92DB-D6DE-412E-AB36-7298D4B65797}" type="parTrans" cxnId="{DEAB2862-CB8F-4976-BD9B-AC126A5F7665}">
      <dgm:prSet/>
      <dgm:spPr/>
      <dgm:t>
        <a:bodyPr/>
        <a:lstStyle/>
        <a:p>
          <a:pPr latinLnBrk="1"/>
          <a:endParaRPr lang="ko-KR" altLang="en-US"/>
        </a:p>
      </dgm:t>
    </dgm:pt>
    <dgm:pt modelId="{2E6C8972-75D6-46A1-98C1-9595A8EE891E}" type="sibTrans" cxnId="{DEAB2862-CB8F-4976-BD9B-AC126A5F7665}">
      <dgm:prSet/>
      <dgm:spPr/>
      <dgm:t>
        <a:bodyPr/>
        <a:lstStyle/>
        <a:p>
          <a:pPr latinLnBrk="1"/>
          <a:endParaRPr lang="ko-KR" altLang="en-US"/>
        </a:p>
      </dgm:t>
    </dgm:pt>
    <dgm:pt modelId="{876631FF-5F79-4214-9C5F-8A377A74DEBD}">
      <dgm:prSet phldrT="[텍스트]" custT="1"/>
      <dgm:spPr>
        <a:solidFill>
          <a:schemeClr val="accent3">
            <a:lumMod val="40000"/>
            <a:lumOff val="60000"/>
            <a:alpha val="90000"/>
          </a:schemeClr>
        </a:solidFill>
        <a:ln>
          <a:solidFill>
            <a:schemeClr val="accent3">
              <a:lumMod val="40000"/>
              <a:lumOff val="60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atinLnBrk="1"/>
          <a:r>
            <a:rPr lang="ko-KR" altLang="en-US" sz="1500" dirty="0" smtClean="0"/>
            <a:t>편두통 개선</a:t>
          </a:r>
          <a:endParaRPr lang="ko-KR" altLang="en-US" sz="1500" dirty="0"/>
        </a:p>
      </dgm:t>
    </dgm:pt>
    <dgm:pt modelId="{C3550BEC-D7CB-4F3E-B478-DAA253FD4327}" type="parTrans" cxnId="{6B7E288C-4EDF-4FE6-A65D-A49AF205CB70}">
      <dgm:prSet/>
      <dgm:spPr/>
      <dgm:t>
        <a:bodyPr/>
        <a:lstStyle/>
        <a:p>
          <a:pPr latinLnBrk="1"/>
          <a:endParaRPr lang="ko-KR" altLang="en-US"/>
        </a:p>
      </dgm:t>
    </dgm:pt>
    <dgm:pt modelId="{4FB67A2A-263B-4B4B-AB0D-BFE483712A02}" type="sibTrans" cxnId="{6B7E288C-4EDF-4FE6-A65D-A49AF205CB70}">
      <dgm:prSet/>
      <dgm:spPr/>
      <dgm:t>
        <a:bodyPr/>
        <a:lstStyle/>
        <a:p>
          <a:pPr latinLnBrk="1"/>
          <a:endParaRPr lang="ko-KR" altLang="en-US"/>
        </a:p>
      </dgm:t>
    </dgm:pt>
    <dgm:pt modelId="{076ED708-02CE-4105-AC7F-726F30F1362B}" type="pres">
      <dgm:prSet presAssocID="{59A5DB26-B5CC-4A05-9D22-84063D05DC9E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06117F-BEFD-4B6E-AAF7-C15064D47425}" type="pres">
      <dgm:prSet presAssocID="{59A5DB26-B5CC-4A05-9D22-84063D05DC9E}" presName="pyramid" presStyleLbl="node1" presStyleIdx="0" presStyleCnt="1"/>
      <dgm:spPr>
        <a:solidFill>
          <a:schemeClr val="accent3">
            <a:lumMod val="60000"/>
            <a:lumOff val="40000"/>
          </a:schemeClr>
        </a:solidFill>
        <a:scene3d>
          <a:camera prst="perspectiveLeft"/>
          <a:lightRig rig="threePt" dir="t"/>
        </a:scene3d>
        <a:sp3d>
          <a:bevelT prst="angle"/>
        </a:sp3d>
      </dgm:spPr>
    </dgm:pt>
    <dgm:pt modelId="{5EA235B6-34CF-46EF-945F-4527969BFF3F}" type="pres">
      <dgm:prSet presAssocID="{59A5DB26-B5CC-4A05-9D22-84063D05DC9E}" presName="theList" presStyleCnt="0"/>
      <dgm:spPr/>
    </dgm:pt>
    <dgm:pt modelId="{2EFB40E9-AAA3-4892-8121-DCCD00C8ECAB}" type="pres">
      <dgm:prSet presAssocID="{D59AB51F-1F74-4CE2-AC23-E3CBE18D76BB}" presName="aNode" presStyleLbl="fgAcc1" presStyleIdx="0" presStyleCnt="5" custScaleX="12217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C9E87B-AC26-4E16-8A98-619504BD40BD}" type="pres">
      <dgm:prSet presAssocID="{D59AB51F-1F74-4CE2-AC23-E3CBE18D76BB}" presName="aSpace" presStyleCnt="0"/>
      <dgm:spPr/>
    </dgm:pt>
    <dgm:pt modelId="{F3A3B3E0-D8B0-4A5B-B38D-3CDE694C31E9}" type="pres">
      <dgm:prSet presAssocID="{2747D738-40CC-4CA5-8655-F7D9E0936EE5}" presName="aNode" presStyleLbl="fgAcc1" presStyleIdx="1" presStyleCnt="5" custScaleX="12217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8D08342-5781-401D-8E93-7B1680F6EE7E}" type="pres">
      <dgm:prSet presAssocID="{2747D738-40CC-4CA5-8655-F7D9E0936EE5}" presName="aSpace" presStyleCnt="0"/>
      <dgm:spPr/>
    </dgm:pt>
    <dgm:pt modelId="{E6CC120D-BC5F-48A3-B877-D363F4C91977}" type="pres">
      <dgm:prSet presAssocID="{01BEB887-D0D4-4AAF-A778-CE6092A7CFDE}" presName="aNode" presStyleLbl="fgAcc1" presStyleIdx="2" presStyleCnt="5" custScaleX="12217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7C164-E3EC-4E33-87D5-0AE7C2D81DE9}" type="pres">
      <dgm:prSet presAssocID="{01BEB887-D0D4-4AAF-A778-CE6092A7CFDE}" presName="aSpace" presStyleCnt="0"/>
      <dgm:spPr/>
    </dgm:pt>
    <dgm:pt modelId="{97165152-C63A-421C-954A-F873E5E3C470}" type="pres">
      <dgm:prSet presAssocID="{217ECC04-B861-440A-849B-BC59BA0839FB}" presName="aNode" presStyleLbl="fgAcc1" presStyleIdx="3" presStyleCnt="5" custScaleX="122172" custLinFactY="-2379" custLinFactNeighborX="1018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95BE1D-DBB8-4307-8C62-7723CEF80B96}" type="pres">
      <dgm:prSet presAssocID="{217ECC04-B861-440A-849B-BC59BA0839FB}" presName="aSpace" presStyleCnt="0"/>
      <dgm:spPr/>
    </dgm:pt>
    <dgm:pt modelId="{94A2F68E-25D6-44A5-B5D5-0F704C738C44}" type="pres">
      <dgm:prSet presAssocID="{876631FF-5F79-4214-9C5F-8A377A74DEBD}" presName="aNode" presStyleLbl="fgAcc1" presStyleIdx="4" presStyleCnt="5" custScaleX="12217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7AC6E6-1F87-4246-9AA1-100965E8FC3B}" type="pres">
      <dgm:prSet presAssocID="{876631FF-5F79-4214-9C5F-8A377A74DEBD}" presName="aSpace" presStyleCnt="0"/>
      <dgm:spPr/>
    </dgm:pt>
  </dgm:ptLst>
  <dgm:cxnLst>
    <dgm:cxn modelId="{DEAB2862-CB8F-4976-BD9B-AC126A5F7665}" srcId="{59A5DB26-B5CC-4A05-9D22-84063D05DC9E}" destId="{217ECC04-B861-440A-849B-BC59BA0839FB}" srcOrd="3" destOrd="0" parTransId="{37AE92DB-D6DE-412E-AB36-7298D4B65797}" sibTransId="{2E6C8972-75D6-46A1-98C1-9595A8EE891E}"/>
    <dgm:cxn modelId="{4EC6555A-C583-4A40-B647-DA17CC03FBD0}" type="presOf" srcId="{01BEB887-D0D4-4AAF-A778-CE6092A7CFDE}" destId="{E6CC120D-BC5F-48A3-B877-D363F4C91977}" srcOrd="0" destOrd="0" presId="urn:microsoft.com/office/officeart/2005/8/layout/pyramid2"/>
    <dgm:cxn modelId="{2C6F7528-31B6-4559-B6E2-EDD6D17D3F56}" type="presOf" srcId="{59A5DB26-B5CC-4A05-9D22-84063D05DC9E}" destId="{076ED708-02CE-4105-AC7F-726F30F1362B}" srcOrd="0" destOrd="0" presId="urn:microsoft.com/office/officeart/2005/8/layout/pyramid2"/>
    <dgm:cxn modelId="{DCC400D4-5F81-43E3-AEC7-EE00AA68D48D}" type="presOf" srcId="{876631FF-5F79-4214-9C5F-8A377A74DEBD}" destId="{94A2F68E-25D6-44A5-B5D5-0F704C738C44}" srcOrd="0" destOrd="0" presId="urn:microsoft.com/office/officeart/2005/8/layout/pyramid2"/>
    <dgm:cxn modelId="{6B7E288C-4EDF-4FE6-A65D-A49AF205CB70}" srcId="{59A5DB26-B5CC-4A05-9D22-84063D05DC9E}" destId="{876631FF-5F79-4214-9C5F-8A377A74DEBD}" srcOrd="4" destOrd="0" parTransId="{C3550BEC-D7CB-4F3E-B478-DAA253FD4327}" sibTransId="{4FB67A2A-263B-4B4B-AB0D-BFE483712A02}"/>
    <dgm:cxn modelId="{FD3766F0-D4B2-4ED5-9C48-23F22DE4914D}" type="presOf" srcId="{2747D738-40CC-4CA5-8655-F7D9E0936EE5}" destId="{F3A3B3E0-D8B0-4A5B-B38D-3CDE694C31E9}" srcOrd="0" destOrd="0" presId="urn:microsoft.com/office/officeart/2005/8/layout/pyramid2"/>
    <dgm:cxn modelId="{8B854D07-4297-41C4-8D4C-7622FD445700}" srcId="{59A5DB26-B5CC-4A05-9D22-84063D05DC9E}" destId="{01BEB887-D0D4-4AAF-A778-CE6092A7CFDE}" srcOrd="2" destOrd="0" parTransId="{8E3704C5-5AD4-49BA-BE1D-366179B10DB8}" sibTransId="{D4F85438-3DDE-4637-ACDD-178F91B13910}"/>
    <dgm:cxn modelId="{19E2C619-066E-4836-9599-0148A1A04CC4}" srcId="{59A5DB26-B5CC-4A05-9D22-84063D05DC9E}" destId="{2747D738-40CC-4CA5-8655-F7D9E0936EE5}" srcOrd="1" destOrd="0" parTransId="{B9241033-2B50-48D2-9F96-505A57E8E1C0}" sibTransId="{534FE8B4-2E91-4DF5-A34C-A134482DFDF3}"/>
    <dgm:cxn modelId="{B3FEAB71-7C6B-4D21-8840-E210F5E36BB5}" srcId="{59A5DB26-B5CC-4A05-9D22-84063D05DC9E}" destId="{D59AB51F-1F74-4CE2-AC23-E3CBE18D76BB}" srcOrd="0" destOrd="0" parTransId="{8DECE708-32CB-4D27-89A1-04606B17240F}" sibTransId="{EAE65702-C192-4A7F-8C3E-D53C9F3BB00E}"/>
    <dgm:cxn modelId="{FDD65099-0266-4B1B-A3E4-6919E3A00C3A}" type="presOf" srcId="{217ECC04-B861-440A-849B-BC59BA0839FB}" destId="{97165152-C63A-421C-954A-F873E5E3C470}" srcOrd="0" destOrd="0" presId="urn:microsoft.com/office/officeart/2005/8/layout/pyramid2"/>
    <dgm:cxn modelId="{15E1627B-9080-45FB-8379-F77F914C34C9}" type="presOf" srcId="{D59AB51F-1F74-4CE2-AC23-E3CBE18D76BB}" destId="{2EFB40E9-AAA3-4892-8121-DCCD00C8ECAB}" srcOrd="0" destOrd="0" presId="urn:microsoft.com/office/officeart/2005/8/layout/pyramid2"/>
    <dgm:cxn modelId="{B2996658-3E8B-4CDE-A055-B7FC682E3A26}" type="presParOf" srcId="{076ED708-02CE-4105-AC7F-726F30F1362B}" destId="{0B06117F-BEFD-4B6E-AAF7-C15064D47425}" srcOrd="0" destOrd="0" presId="urn:microsoft.com/office/officeart/2005/8/layout/pyramid2"/>
    <dgm:cxn modelId="{33D438C8-837C-4C0D-865B-EC3B6FCFB401}" type="presParOf" srcId="{076ED708-02CE-4105-AC7F-726F30F1362B}" destId="{5EA235B6-34CF-46EF-945F-4527969BFF3F}" srcOrd="1" destOrd="0" presId="urn:microsoft.com/office/officeart/2005/8/layout/pyramid2"/>
    <dgm:cxn modelId="{596B440E-8175-46E9-ADCE-07670904E121}" type="presParOf" srcId="{5EA235B6-34CF-46EF-945F-4527969BFF3F}" destId="{2EFB40E9-AAA3-4892-8121-DCCD00C8ECAB}" srcOrd="0" destOrd="0" presId="urn:microsoft.com/office/officeart/2005/8/layout/pyramid2"/>
    <dgm:cxn modelId="{13C4084D-E074-49E4-95AF-9FBA865109E9}" type="presParOf" srcId="{5EA235B6-34CF-46EF-945F-4527969BFF3F}" destId="{19C9E87B-AC26-4E16-8A98-619504BD40BD}" srcOrd="1" destOrd="0" presId="urn:microsoft.com/office/officeart/2005/8/layout/pyramid2"/>
    <dgm:cxn modelId="{7769CB88-C70A-472A-9372-12AD0A9BBE9E}" type="presParOf" srcId="{5EA235B6-34CF-46EF-945F-4527969BFF3F}" destId="{F3A3B3E0-D8B0-4A5B-B38D-3CDE694C31E9}" srcOrd="2" destOrd="0" presId="urn:microsoft.com/office/officeart/2005/8/layout/pyramid2"/>
    <dgm:cxn modelId="{5C6B25DD-1E0D-4520-B51A-6306C22F055F}" type="presParOf" srcId="{5EA235B6-34CF-46EF-945F-4527969BFF3F}" destId="{88D08342-5781-401D-8E93-7B1680F6EE7E}" srcOrd="3" destOrd="0" presId="urn:microsoft.com/office/officeart/2005/8/layout/pyramid2"/>
    <dgm:cxn modelId="{86E15A6D-C0F3-403B-8E15-F186DF3A84CF}" type="presParOf" srcId="{5EA235B6-34CF-46EF-945F-4527969BFF3F}" destId="{E6CC120D-BC5F-48A3-B877-D363F4C91977}" srcOrd="4" destOrd="0" presId="urn:microsoft.com/office/officeart/2005/8/layout/pyramid2"/>
    <dgm:cxn modelId="{5582D907-080A-48A4-B2F4-3F3728D9AB77}" type="presParOf" srcId="{5EA235B6-34CF-46EF-945F-4527969BFF3F}" destId="{B4B7C164-E3EC-4E33-87D5-0AE7C2D81DE9}" srcOrd="5" destOrd="0" presId="urn:microsoft.com/office/officeart/2005/8/layout/pyramid2"/>
    <dgm:cxn modelId="{DF8FBAAA-EA3F-4726-B243-E189C2030ED0}" type="presParOf" srcId="{5EA235B6-34CF-46EF-945F-4527969BFF3F}" destId="{97165152-C63A-421C-954A-F873E5E3C470}" srcOrd="6" destOrd="0" presId="urn:microsoft.com/office/officeart/2005/8/layout/pyramid2"/>
    <dgm:cxn modelId="{698522B5-ACB1-4AF6-9714-25DA51C2DA8F}" type="presParOf" srcId="{5EA235B6-34CF-46EF-945F-4527969BFF3F}" destId="{4895BE1D-DBB8-4307-8C62-7723CEF80B96}" srcOrd="7" destOrd="0" presId="urn:microsoft.com/office/officeart/2005/8/layout/pyramid2"/>
    <dgm:cxn modelId="{4823E0CA-2F12-4A92-AE3D-A8F53EA15417}" type="presParOf" srcId="{5EA235B6-34CF-46EF-945F-4527969BFF3F}" destId="{94A2F68E-25D6-44A5-B5D5-0F704C738C44}" srcOrd="8" destOrd="0" presId="urn:microsoft.com/office/officeart/2005/8/layout/pyramid2"/>
    <dgm:cxn modelId="{BB236408-16E2-423B-8E8E-6624BC6A6F13}" type="presParOf" srcId="{5EA235B6-34CF-46EF-945F-4527969BFF3F}" destId="{197AC6E6-1F87-4246-9AA1-100965E8FC3B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DAD77A6-0E9D-433F-93FE-FD4784B3483B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E724666-24E7-452D-90C3-327519CD2BCB}">
      <dgm:prSet phldrT="[텍스트]" custT="1"/>
      <dgm:spPr>
        <a:solidFill>
          <a:srgbClr val="92D050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인체 내 가장 강력한 </a:t>
          </a:r>
          <a:r>
            <a:rPr lang="ko-KR" altLang="en-US" sz="1100" dirty="0" err="1" smtClean="0">
              <a:solidFill>
                <a:schemeClr val="tx1"/>
              </a:solidFill>
            </a:rPr>
            <a:t>항산화</a:t>
          </a:r>
          <a:r>
            <a:rPr lang="ko-KR" altLang="en-US" sz="1100" dirty="0" smtClean="0">
              <a:solidFill>
                <a:schemeClr val="tx1"/>
              </a:solidFill>
            </a:rPr>
            <a:t> 성분보다      천 배 이상의 효과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556E32FD-68F9-4B2B-BE9E-C14760371F83}" type="parTrans" cxnId="{51D8A16B-5134-404D-AA47-8D7C583100B2}">
      <dgm:prSet/>
      <dgm:spPr/>
      <dgm:t>
        <a:bodyPr/>
        <a:lstStyle/>
        <a:p>
          <a:pPr latinLnBrk="1"/>
          <a:endParaRPr lang="ko-KR" altLang="en-US"/>
        </a:p>
      </dgm:t>
    </dgm:pt>
    <dgm:pt modelId="{D913DE95-A511-471E-A48D-741ECFB4582D}" type="sibTrans" cxnId="{51D8A16B-5134-404D-AA47-8D7C583100B2}">
      <dgm:prSet/>
      <dgm:spPr/>
      <dgm:t>
        <a:bodyPr/>
        <a:lstStyle/>
        <a:p>
          <a:pPr latinLnBrk="1"/>
          <a:endParaRPr lang="ko-KR" altLang="en-US"/>
        </a:p>
      </dgm:t>
    </dgm:pt>
    <dgm:pt modelId="{7995BB39-F64B-4EA5-9A8F-C47898E82C77}">
      <dgm:prSet phldrT="[텍스트]" custT="1"/>
      <dgm:spPr>
        <a:solidFill>
          <a:schemeClr val="accent4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심장질환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뇌졸중</a:t>
          </a:r>
          <a:r>
            <a:rPr lang="en-US" altLang="ko-KR" sz="1100" dirty="0" smtClean="0">
              <a:solidFill>
                <a:schemeClr val="tx1"/>
              </a:solidFill>
            </a:rPr>
            <a:t>,       </a:t>
          </a:r>
          <a:r>
            <a:rPr lang="ko-KR" altLang="en-US" sz="1100" dirty="0" smtClean="0">
              <a:solidFill>
                <a:schemeClr val="tx1"/>
              </a:solidFill>
            </a:rPr>
            <a:t>암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당뇨와  조기노화 현상 방지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ACEE4ED2-0F7B-4984-A2D3-D57FF4F3634E}" type="parTrans" cxnId="{167B055D-7D06-4591-A1FD-6EB40A636986}">
      <dgm:prSet/>
      <dgm:spPr/>
      <dgm:t>
        <a:bodyPr/>
        <a:lstStyle/>
        <a:p>
          <a:pPr latinLnBrk="1"/>
          <a:endParaRPr lang="ko-KR" altLang="en-US"/>
        </a:p>
      </dgm:t>
    </dgm:pt>
    <dgm:pt modelId="{7360446B-0380-4224-876B-EB796C288758}" type="sibTrans" cxnId="{167B055D-7D06-4591-A1FD-6EB40A636986}">
      <dgm:prSet/>
      <dgm:spPr/>
      <dgm:t>
        <a:bodyPr/>
        <a:lstStyle/>
        <a:p>
          <a:pPr latinLnBrk="1"/>
          <a:endParaRPr lang="ko-KR" altLang="en-US"/>
        </a:p>
      </dgm:t>
    </dgm:pt>
    <dgm:pt modelId="{7222D216-C17D-4FCD-B8F8-02CD98D034E2}">
      <dgm:prSet phldrT="[텍스트]" custT="1"/>
      <dgm:spPr>
        <a:solidFill>
          <a:schemeClr val="accent5">
            <a:lumMod val="40000"/>
            <a:lumOff val="6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혈압억제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혈전형성 방지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고혈압과         협심증 예방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311D7305-0896-455E-B47F-0D711638D088}" type="parTrans" cxnId="{CEF90427-E658-4E36-87F6-ADA99F9981F8}">
      <dgm:prSet/>
      <dgm:spPr/>
      <dgm:t>
        <a:bodyPr/>
        <a:lstStyle/>
        <a:p>
          <a:pPr latinLnBrk="1"/>
          <a:endParaRPr lang="ko-KR" altLang="en-US"/>
        </a:p>
      </dgm:t>
    </dgm:pt>
    <dgm:pt modelId="{7796D4E0-3DA9-4268-80B2-7C529F7283B7}" type="sibTrans" cxnId="{CEF90427-E658-4E36-87F6-ADA99F9981F8}">
      <dgm:prSet/>
      <dgm:spPr/>
      <dgm:t>
        <a:bodyPr/>
        <a:lstStyle/>
        <a:p>
          <a:pPr latinLnBrk="1"/>
          <a:endParaRPr lang="ko-KR" altLang="en-US"/>
        </a:p>
      </dgm:t>
    </dgm:pt>
    <dgm:pt modelId="{C75FE5C0-C1B7-49E4-97D6-2631AA15C5C6}">
      <dgm:prSet phldrT="[텍스트]" custT="1"/>
      <dgm:spPr>
        <a:solidFill>
          <a:schemeClr val="accent4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치매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알츠하이머병 억제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8EA59A40-32FE-4E93-A6D2-5C14A6CAEC8E}" type="parTrans" cxnId="{C782C77D-2739-4B7F-95DB-BBE5021F8CB0}">
      <dgm:prSet/>
      <dgm:spPr/>
      <dgm:t>
        <a:bodyPr/>
        <a:lstStyle/>
        <a:p>
          <a:pPr latinLnBrk="1"/>
          <a:endParaRPr lang="ko-KR" altLang="en-US"/>
        </a:p>
      </dgm:t>
    </dgm:pt>
    <dgm:pt modelId="{70462E99-9ACC-43E8-9EA4-697B8F2EF558}" type="sibTrans" cxnId="{C782C77D-2739-4B7F-95DB-BBE5021F8CB0}">
      <dgm:prSet/>
      <dgm:spPr/>
      <dgm:t>
        <a:bodyPr/>
        <a:lstStyle/>
        <a:p>
          <a:pPr latinLnBrk="1"/>
          <a:endParaRPr lang="ko-KR" altLang="en-US"/>
        </a:p>
      </dgm:t>
    </dgm:pt>
    <dgm:pt modelId="{D20C3F49-56AB-4F69-8E20-57B17F4548D7}">
      <dgm:prSet phldrT="[텍스트]" custT="1"/>
      <dgm:spPr>
        <a:solidFill>
          <a:srgbClr val="66FF99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성장호르몬 생성      촉진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0A1F8D5-81BB-48FA-B760-07235E22070F}" type="parTrans" cxnId="{D9E116AF-28B2-407F-AE40-D7FE43A355AF}">
      <dgm:prSet/>
      <dgm:spPr/>
      <dgm:t>
        <a:bodyPr/>
        <a:lstStyle/>
        <a:p>
          <a:pPr latinLnBrk="1"/>
          <a:endParaRPr lang="ko-KR" altLang="en-US"/>
        </a:p>
      </dgm:t>
    </dgm:pt>
    <dgm:pt modelId="{ADBFFE0F-5DFB-4BC1-964B-01C124331EB2}" type="sibTrans" cxnId="{D9E116AF-28B2-407F-AE40-D7FE43A355AF}">
      <dgm:prSet/>
      <dgm:spPr/>
      <dgm:t>
        <a:bodyPr/>
        <a:lstStyle/>
        <a:p>
          <a:pPr latinLnBrk="1"/>
          <a:endParaRPr lang="ko-KR" altLang="en-US"/>
        </a:p>
      </dgm:t>
    </dgm:pt>
    <dgm:pt modelId="{36EB026F-CF0A-4D82-8E0C-C5FB2EC3FCBE}">
      <dgm:prSet phldrT="[텍스트]" custT="1"/>
      <dgm:spPr>
        <a:solidFill>
          <a:schemeClr val="accent2">
            <a:lumMod val="60000"/>
            <a:lumOff val="4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신경조직과 뇌 사이의 커뮤니케이션           기능 촉진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6D27D4F9-DD67-4D65-9E52-00B766A6F12A}" type="parTrans" cxnId="{4CF8F6DF-9238-4760-9DA7-AF6144A00BE6}">
      <dgm:prSet/>
      <dgm:spPr/>
      <dgm:t>
        <a:bodyPr/>
        <a:lstStyle/>
        <a:p>
          <a:pPr latinLnBrk="1"/>
          <a:endParaRPr lang="ko-KR" altLang="en-US"/>
        </a:p>
      </dgm:t>
    </dgm:pt>
    <dgm:pt modelId="{A8A2EA53-B525-473A-8687-999834F21B42}" type="sibTrans" cxnId="{4CF8F6DF-9238-4760-9DA7-AF6144A00BE6}">
      <dgm:prSet/>
      <dgm:spPr/>
      <dgm:t>
        <a:bodyPr/>
        <a:lstStyle/>
        <a:p>
          <a:pPr latinLnBrk="1"/>
          <a:endParaRPr lang="ko-KR" altLang="en-US"/>
        </a:p>
      </dgm:t>
    </dgm:pt>
    <dgm:pt modelId="{7D7657EF-2682-42C5-847A-42E013702D21}">
      <dgm:prSet phldrT="[텍스트]" custT="1"/>
      <dgm:spPr>
        <a:solidFill>
          <a:srgbClr val="FFFF00"/>
        </a:solidFill>
        <a:effectLst>
          <a:softEdge rad="63500"/>
        </a:effectLst>
      </dgm:spPr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1100" dirty="0" smtClean="0">
              <a:solidFill>
                <a:schemeClr val="tx1"/>
              </a:solidFill>
            </a:rPr>
            <a:t>면역기능 개선 췌장의 인슐린 분비              조절 기능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6DB1A22-97BD-4F2D-BB24-018473C8630D}" type="parTrans" cxnId="{07C6AA28-7E16-42AD-BA18-53B032E9FDAD}">
      <dgm:prSet/>
      <dgm:spPr/>
      <dgm:t>
        <a:bodyPr/>
        <a:lstStyle/>
        <a:p>
          <a:pPr latinLnBrk="1"/>
          <a:endParaRPr lang="ko-KR" altLang="en-US"/>
        </a:p>
      </dgm:t>
    </dgm:pt>
    <dgm:pt modelId="{ACD58759-961C-4AFC-9599-0A7C4C11F1EB}" type="sibTrans" cxnId="{07C6AA28-7E16-42AD-BA18-53B032E9FDAD}">
      <dgm:prSet/>
      <dgm:spPr/>
      <dgm:t>
        <a:bodyPr/>
        <a:lstStyle/>
        <a:p>
          <a:pPr latinLnBrk="1"/>
          <a:endParaRPr lang="ko-KR" altLang="en-US"/>
        </a:p>
      </dgm:t>
    </dgm:pt>
    <dgm:pt modelId="{75011F37-623A-4040-9CCD-B75DA133686B}">
      <dgm:prSet phldrT="[텍스트]" custT="1"/>
      <dgm:spPr>
        <a:solidFill>
          <a:schemeClr val="bg2">
            <a:lumMod val="5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암세포의 분열 및      증식을 억제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37A3537-8872-4CF2-96CB-88DF16C1050E}" type="parTrans" cxnId="{CD5502C4-0182-43B5-ACEB-E958EA673B83}">
      <dgm:prSet/>
      <dgm:spPr/>
      <dgm:t>
        <a:bodyPr/>
        <a:lstStyle/>
        <a:p>
          <a:pPr latinLnBrk="1"/>
          <a:endParaRPr lang="ko-KR" altLang="en-US"/>
        </a:p>
      </dgm:t>
    </dgm:pt>
    <dgm:pt modelId="{7BACB238-AB3A-4D1A-9A37-81D02A6E34F6}" type="sibTrans" cxnId="{CD5502C4-0182-43B5-ACEB-E958EA673B83}">
      <dgm:prSet/>
      <dgm:spPr/>
      <dgm:t>
        <a:bodyPr/>
        <a:lstStyle/>
        <a:p>
          <a:pPr latinLnBrk="1"/>
          <a:endParaRPr lang="ko-KR" altLang="en-US"/>
        </a:p>
      </dgm:t>
    </dgm:pt>
    <dgm:pt modelId="{E36ED78E-73A3-44B7-BA55-EC810FDDB81E}">
      <dgm:prSet phldrT="[텍스트]" custT="1"/>
      <dgm:spPr>
        <a:solidFill>
          <a:srgbClr val="00B0F0"/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콜레스테롤 조절</a:t>
          </a:r>
          <a:r>
            <a:rPr lang="en-US" altLang="ko-KR" sz="1100" dirty="0" smtClean="0">
              <a:solidFill>
                <a:schemeClr val="tx1"/>
              </a:solidFill>
            </a:rPr>
            <a:t>,     </a:t>
          </a:r>
          <a:r>
            <a:rPr lang="ko-KR" altLang="en-US" sz="1100" dirty="0" smtClean="0">
              <a:solidFill>
                <a:schemeClr val="tx1"/>
              </a:solidFill>
            </a:rPr>
            <a:t>남성의 성기능 향상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71EBBCAC-56BE-4C11-8DA2-56624BEDCBBB}" type="parTrans" cxnId="{6E4F2AFB-C1E1-42F4-95E9-2A7B469C6F13}">
      <dgm:prSet/>
      <dgm:spPr/>
      <dgm:t>
        <a:bodyPr/>
        <a:lstStyle/>
        <a:p>
          <a:pPr latinLnBrk="1"/>
          <a:endParaRPr lang="ko-KR" altLang="en-US"/>
        </a:p>
      </dgm:t>
    </dgm:pt>
    <dgm:pt modelId="{1E351243-F8FE-4A6C-A243-43BAECAA8A11}" type="sibTrans" cxnId="{6E4F2AFB-C1E1-42F4-95E9-2A7B469C6F13}">
      <dgm:prSet/>
      <dgm:spPr/>
      <dgm:t>
        <a:bodyPr/>
        <a:lstStyle/>
        <a:p>
          <a:pPr latinLnBrk="1"/>
          <a:endParaRPr lang="ko-KR" altLang="en-US"/>
        </a:p>
      </dgm:t>
    </dgm:pt>
    <dgm:pt modelId="{19E4E18C-45DB-430B-946B-12535D9A9148}">
      <dgm:prSet phldrT="[텍스트]" custT="1"/>
      <dgm:spPr>
        <a:solidFill>
          <a:schemeClr val="bg2">
            <a:lumMod val="75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심장마비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뇌졸중 위험감소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천식치료     도움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07AE666E-0458-4426-A6FC-4EA3B355342C}" type="parTrans" cxnId="{C26C2090-8927-4BB8-B635-1BF2DBEF14E9}">
      <dgm:prSet/>
      <dgm:spPr/>
      <dgm:t>
        <a:bodyPr/>
        <a:lstStyle/>
        <a:p>
          <a:pPr latinLnBrk="1"/>
          <a:endParaRPr lang="ko-KR" altLang="en-US"/>
        </a:p>
      </dgm:t>
    </dgm:pt>
    <dgm:pt modelId="{2EB6EE1C-4BED-46FE-AA19-7268890257B4}" type="sibTrans" cxnId="{C26C2090-8927-4BB8-B635-1BF2DBEF14E9}">
      <dgm:prSet/>
      <dgm:spPr/>
      <dgm:t>
        <a:bodyPr/>
        <a:lstStyle/>
        <a:p>
          <a:pPr latinLnBrk="1"/>
          <a:endParaRPr lang="ko-KR" altLang="en-US"/>
        </a:p>
      </dgm:t>
    </dgm:pt>
    <dgm:pt modelId="{1CF7B356-FE2E-4B7D-AF0E-2DA10FFA3F9C}">
      <dgm:prSet phldrT="[텍스트]" custT="1"/>
      <dgm:spPr>
        <a:solidFill>
          <a:schemeClr val="accent4">
            <a:lumMod val="75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err="1" smtClean="0">
              <a:solidFill>
                <a:schemeClr val="tx1"/>
              </a:solidFill>
            </a:rPr>
            <a:t>폐손상</a:t>
          </a:r>
          <a:r>
            <a:rPr lang="ko-KR" altLang="en-US" sz="1100" dirty="0" smtClean="0">
              <a:solidFill>
                <a:schemeClr val="tx1"/>
              </a:solidFill>
            </a:rPr>
            <a:t> 회복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상처치유 및 회복에 도움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7B670BE6-9728-4843-941B-1DD24A5C3EF2}" type="parTrans" cxnId="{CE374AFA-21F4-4850-9FA2-F85BB4BC138D}">
      <dgm:prSet/>
      <dgm:spPr/>
      <dgm:t>
        <a:bodyPr/>
        <a:lstStyle/>
        <a:p>
          <a:pPr latinLnBrk="1"/>
          <a:endParaRPr lang="ko-KR" altLang="en-US"/>
        </a:p>
      </dgm:t>
    </dgm:pt>
    <dgm:pt modelId="{291E8230-4537-4DB5-BE00-C794BCE0B4D3}" type="sibTrans" cxnId="{CE374AFA-21F4-4850-9FA2-F85BB4BC138D}">
      <dgm:prSet/>
      <dgm:spPr/>
      <dgm:t>
        <a:bodyPr/>
        <a:lstStyle/>
        <a:p>
          <a:pPr latinLnBrk="1"/>
          <a:endParaRPr lang="ko-KR" altLang="en-US"/>
        </a:p>
      </dgm:t>
    </dgm:pt>
    <dgm:pt modelId="{ACE55746-B7E3-4B58-84DF-5E0BAD3D61EF}">
      <dgm:prSet phldrT="[텍스트]" custT="1"/>
      <dgm:spPr>
        <a:solidFill>
          <a:schemeClr val="accent5">
            <a:lumMod val="60000"/>
            <a:lumOff val="40000"/>
          </a:schemeClr>
        </a:solidFill>
        <a:effectLst>
          <a:softEdge rad="63500"/>
        </a:effectLst>
      </dgm:spPr>
      <dgm:t>
        <a:bodyPr/>
        <a:lstStyle/>
        <a:p>
          <a:pPr latinLnBrk="1"/>
          <a:r>
            <a:rPr lang="ko-KR" altLang="en-US" sz="1100" dirty="0" smtClean="0">
              <a:solidFill>
                <a:schemeClr val="tx1"/>
              </a:solidFill>
            </a:rPr>
            <a:t>스트레스로 인한     궤양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신장질환</a:t>
          </a:r>
          <a:r>
            <a:rPr lang="en-US" altLang="ko-KR" sz="1100" dirty="0" smtClean="0">
              <a:solidFill>
                <a:schemeClr val="tx1"/>
              </a:solidFill>
            </a:rPr>
            <a:t>, </a:t>
          </a:r>
          <a:r>
            <a:rPr lang="ko-KR" altLang="en-US" sz="1100" dirty="0" smtClean="0">
              <a:solidFill>
                <a:schemeClr val="tx1"/>
              </a:solidFill>
            </a:rPr>
            <a:t>노화 의 진행속도 지연</a:t>
          </a:r>
          <a:endParaRPr lang="ko-KR" altLang="en-US" sz="1100" dirty="0">
            <a:solidFill>
              <a:schemeClr val="tx1"/>
            </a:solidFill>
          </a:endParaRPr>
        </a:p>
      </dgm:t>
    </dgm:pt>
    <dgm:pt modelId="{DED69FCE-14E4-46E6-96B3-10D9A7F97BAD}" type="parTrans" cxnId="{41359DE0-C1BB-4CFA-94B1-351DEE8E7D7B}">
      <dgm:prSet/>
      <dgm:spPr/>
      <dgm:t>
        <a:bodyPr/>
        <a:lstStyle/>
        <a:p>
          <a:pPr latinLnBrk="1"/>
          <a:endParaRPr lang="ko-KR" altLang="en-US"/>
        </a:p>
      </dgm:t>
    </dgm:pt>
    <dgm:pt modelId="{EFB07D1A-EC71-442D-92FB-47AB1E1F26D8}" type="sibTrans" cxnId="{41359DE0-C1BB-4CFA-94B1-351DEE8E7D7B}">
      <dgm:prSet/>
      <dgm:spPr/>
      <dgm:t>
        <a:bodyPr/>
        <a:lstStyle/>
        <a:p>
          <a:pPr latinLnBrk="1"/>
          <a:endParaRPr lang="ko-KR" altLang="en-US"/>
        </a:p>
      </dgm:t>
    </dgm:pt>
    <dgm:pt modelId="{65CCF1FD-665F-4EAB-BF23-ED3A221B857C}" type="pres">
      <dgm:prSet presAssocID="{0DAD77A6-0E9D-433F-93FE-FD4784B3483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2BCC24-31F2-4601-8B00-A67C22EE323F}" type="pres">
      <dgm:prSet presAssocID="{6E724666-24E7-452D-90C3-327519CD2BCB}" presName="node" presStyleLbl="node1" presStyleIdx="0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0A2AD41-104C-44A5-A100-8BC63A1004EE}" type="pres">
      <dgm:prSet presAssocID="{D913DE95-A511-471E-A48D-741ECFB4582D}" presName="sibTrans" presStyleLbl="sibTrans1D1" presStyleIdx="0" presStyleCnt="11"/>
      <dgm:spPr/>
      <dgm:t>
        <a:bodyPr/>
        <a:lstStyle/>
        <a:p>
          <a:pPr latinLnBrk="1"/>
          <a:endParaRPr lang="ko-KR" altLang="en-US"/>
        </a:p>
      </dgm:t>
    </dgm:pt>
    <dgm:pt modelId="{0FBE8DDC-293D-4AED-8B41-3AB52D291846}" type="pres">
      <dgm:prSet presAssocID="{D913DE95-A511-471E-A48D-741ECFB4582D}" presName="connectorText" presStyleLbl="sibTrans1D1" presStyleIdx="0" presStyleCnt="11"/>
      <dgm:spPr/>
      <dgm:t>
        <a:bodyPr/>
        <a:lstStyle/>
        <a:p>
          <a:pPr latinLnBrk="1"/>
          <a:endParaRPr lang="ko-KR" altLang="en-US"/>
        </a:p>
      </dgm:t>
    </dgm:pt>
    <dgm:pt modelId="{B326C44F-3309-4212-87DD-2A53FDC0D0C0}" type="pres">
      <dgm:prSet presAssocID="{7995BB39-F64B-4EA5-9A8F-C47898E82C77}" presName="node" presStyleLbl="node1" presStyleIdx="1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D5DAFE-3198-462F-B444-C0F6AE62B270}" type="pres">
      <dgm:prSet presAssocID="{7360446B-0380-4224-876B-EB796C288758}" presName="sibTrans" presStyleLbl="sibTrans1D1" presStyleIdx="1" presStyleCnt="11"/>
      <dgm:spPr/>
      <dgm:t>
        <a:bodyPr/>
        <a:lstStyle/>
        <a:p>
          <a:pPr latinLnBrk="1"/>
          <a:endParaRPr lang="ko-KR" altLang="en-US"/>
        </a:p>
      </dgm:t>
    </dgm:pt>
    <dgm:pt modelId="{77A6C81A-716A-4E8C-87D3-91400962E858}" type="pres">
      <dgm:prSet presAssocID="{7360446B-0380-4224-876B-EB796C288758}" presName="connectorText" presStyleLbl="sibTrans1D1" presStyleIdx="1" presStyleCnt="11"/>
      <dgm:spPr/>
      <dgm:t>
        <a:bodyPr/>
        <a:lstStyle/>
        <a:p>
          <a:pPr latinLnBrk="1"/>
          <a:endParaRPr lang="ko-KR" altLang="en-US"/>
        </a:p>
      </dgm:t>
    </dgm:pt>
    <dgm:pt modelId="{D536119B-1378-4BA4-8AF2-680AFD906A06}" type="pres">
      <dgm:prSet presAssocID="{7222D216-C17D-4FCD-B8F8-02CD98D034E2}" presName="node" presStyleLbl="node1" presStyleIdx="2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4D81D5-43F0-4753-AD26-2F082F6575BF}" type="pres">
      <dgm:prSet presAssocID="{7796D4E0-3DA9-4268-80B2-7C529F7283B7}" presName="sibTrans" presStyleLbl="sibTrans1D1" presStyleIdx="2" presStyleCnt="11"/>
      <dgm:spPr/>
      <dgm:t>
        <a:bodyPr/>
        <a:lstStyle/>
        <a:p>
          <a:pPr latinLnBrk="1"/>
          <a:endParaRPr lang="ko-KR" altLang="en-US"/>
        </a:p>
      </dgm:t>
    </dgm:pt>
    <dgm:pt modelId="{895D7A2F-179F-4237-B47B-A1E4CA8D87B6}" type="pres">
      <dgm:prSet presAssocID="{7796D4E0-3DA9-4268-80B2-7C529F7283B7}" presName="connectorText" presStyleLbl="sibTrans1D1" presStyleIdx="2" presStyleCnt="11"/>
      <dgm:spPr/>
      <dgm:t>
        <a:bodyPr/>
        <a:lstStyle/>
        <a:p>
          <a:pPr latinLnBrk="1"/>
          <a:endParaRPr lang="ko-KR" altLang="en-US"/>
        </a:p>
      </dgm:t>
    </dgm:pt>
    <dgm:pt modelId="{F260984D-6544-4B00-8BD2-24483B2326DC}" type="pres">
      <dgm:prSet presAssocID="{C75FE5C0-C1B7-49E4-97D6-2631AA15C5C6}" presName="node" presStyleLbl="node1" presStyleIdx="3" presStyleCnt="12" custLinFactNeighborY="48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5C260CD-3686-4470-87CD-A84EBD93B78D}" type="pres">
      <dgm:prSet presAssocID="{70462E99-9ACC-43E8-9EA4-697B8F2EF558}" presName="sibTrans" presStyleLbl="sibTrans1D1" presStyleIdx="3" presStyleCnt="11"/>
      <dgm:spPr/>
      <dgm:t>
        <a:bodyPr/>
        <a:lstStyle/>
        <a:p>
          <a:pPr latinLnBrk="1"/>
          <a:endParaRPr lang="ko-KR" altLang="en-US"/>
        </a:p>
      </dgm:t>
    </dgm:pt>
    <dgm:pt modelId="{39B2FE00-0EC2-4D35-B229-56D1F69A4D2D}" type="pres">
      <dgm:prSet presAssocID="{70462E99-9ACC-43E8-9EA4-697B8F2EF558}" presName="connectorText" presStyleLbl="sibTrans1D1" presStyleIdx="3" presStyleCnt="11"/>
      <dgm:spPr/>
      <dgm:t>
        <a:bodyPr/>
        <a:lstStyle/>
        <a:p>
          <a:pPr latinLnBrk="1"/>
          <a:endParaRPr lang="ko-KR" altLang="en-US"/>
        </a:p>
      </dgm:t>
    </dgm:pt>
    <dgm:pt modelId="{E98FF52F-4AC7-476E-B339-757A61B3C768}" type="pres">
      <dgm:prSet presAssocID="{D20C3F49-56AB-4F69-8E20-57B17F4548D7}" presName="node" presStyleLbl="node1" presStyleIdx="4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BF3CAC-8313-4AFF-9B62-90D5D2E40341}" type="pres">
      <dgm:prSet presAssocID="{ADBFFE0F-5DFB-4BC1-964B-01C124331EB2}" presName="sibTrans" presStyleLbl="sibTrans1D1" presStyleIdx="4" presStyleCnt="11"/>
      <dgm:spPr/>
      <dgm:t>
        <a:bodyPr/>
        <a:lstStyle/>
        <a:p>
          <a:pPr latinLnBrk="1"/>
          <a:endParaRPr lang="ko-KR" altLang="en-US"/>
        </a:p>
      </dgm:t>
    </dgm:pt>
    <dgm:pt modelId="{9FA283C5-A5DC-4762-9481-4336FCD7C8B1}" type="pres">
      <dgm:prSet presAssocID="{ADBFFE0F-5DFB-4BC1-964B-01C124331EB2}" presName="connectorText" presStyleLbl="sibTrans1D1" presStyleIdx="4" presStyleCnt="11"/>
      <dgm:spPr/>
      <dgm:t>
        <a:bodyPr/>
        <a:lstStyle/>
        <a:p>
          <a:pPr latinLnBrk="1"/>
          <a:endParaRPr lang="ko-KR" altLang="en-US"/>
        </a:p>
      </dgm:t>
    </dgm:pt>
    <dgm:pt modelId="{3AC91337-B8D3-4197-9AC4-3B176E4AFB2F}" type="pres">
      <dgm:prSet presAssocID="{36EB026F-CF0A-4D82-8E0C-C5FB2EC3FCBE}" presName="node" presStyleLbl="node1" presStyleIdx="5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C07DF7-23F8-4F8A-BD53-78FD45ACB3F5}" type="pres">
      <dgm:prSet presAssocID="{A8A2EA53-B525-473A-8687-999834F21B42}" presName="sibTrans" presStyleLbl="sibTrans1D1" presStyleIdx="5" presStyleCnt="11"/>
      <dgm:spPr/>
      <dgm:t>
        <a:bodyPr/>
        <a:lstStyle/>
        <a:p>
          <a:pPr latinLnBrk="1"/>
          <a:endParaRPr lang="ko-KR" altLang="en-US"/>
        </a:p>
      </dgm:t>
    </dgm:pt>
    <dgm:pt modelId="{009EA63E-758B-4464-90A3-32F224E865E2}" type="pres">
      <dgm:prSet presAssocID="{A8A2EA53-B525-473A-8687-999834F21B42}" presName="connectorText" presStyleLbl="sibTrans1D1" presStyleIdx="5" presStyleCnt="11"/>
      <dgm:spPr/>
      <dgm:t>
        <a:bodyPr/>
        <a:lstStyle/>
        <a:p>
          <a:pPr latinLnBrk="1"/>
          <a:endParaRPr lang="ko-KR" altLang="en-US"/>
        </a:p>
      </dgm:t>
    </dgm:pt>
    <dgm:pt modelId="{867B6B83-E497-4BAB-B4F5-795C2B0ECE82}" type="pres">
      <dgm:prSet presAssocID="{7D7657EF-2682-42C5-847A-42E013702D21}" presName="node" presStyleLbl="node1" presStyleIdx="6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7E301-CAE4-4ED7-B618-ED353D59AB7F}" type="pres">
      <dgm:prSet presAssocID="{ACD58759-961C-4AFC-9599-0A7C4C11F1EB}" presName="sibTrans" presStyleLbl="sibTrans1D1" presStyleIdx="6" presStyleCnt="11"/>
      <dgm:spPr/>
      <dgm:t>
        <a:bodyPr/>
        <a:lstStyle/>
        <a:p>
          <a:pPr latinLnBrk="1"/>
          <a:endParaRPr lang="ko-KR" altLang="en-US"/>
        </a:p>
      </dgm:t>
    </dgm:pt>
    <dgm:pt modelId="{4C10B48B-E99F-46C0-9B76-D2DAD8FF9C92}" type="pres">
      <dgm:prSet presAssocID="{ACD58759-961C-4AFC-9599-0A7C4C11F1EB}" presName="connectorText" presStyleLbl="sibTrans1D1" presStyleIdx="6" presStyleCnt="11"/>
      <dgm:spPr/>
      <dgm:t>
        <a:bodyPr/>
        <a:lstStyle/>
        <a:p>
          <a:pPr latinLnBrk="1"/>
          <a:endParaRPr lang="ko-KR" altLang="en-US"/>
        </a:p>
      </dgm:t>
    </dgm:pt>
    <dgm:pt modelId="{E9D1B6EE-5982-4A6A-BB64-3CD38CF954DB}" type="pres">
      <dgm:prSet presAssocID="{75011F37-623A-4040-9CCD-B75DA133686B}" presName="node" presStyleLbl="node1" presStyleIdx="7" presStyleCnt="12" custLinFactNeighborX="323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57F4FC-53C6-49FB-B232-40DC6E235048}" type="pres">
      <dgm:prSet presAssocID="{7BACB238-AB3A-4D1A-9A37-81D02A6E34F6}" presName="sibTrans" presStyleLbl="sibTrans1D1" presStyleIdx="7" presStyleCnt="11"/>
      <dgm:spPr/>
      <dgm:t>
        <a:bodyPr/>
        <a:lstStyle/>
        <a:p>
          <a:pPr latinLnBrk="1"/>
          <a:endParaRPr lang="ko-KR" altLang="en-US"/>
        </a:p>
      </dgm:t>
    </dgm:pt>
    <dgm:pt modelId="{D357E804-A199-4572-B859-31CD5E31E21D}" type="pres">
      <dgm:prSet presAssocID="{7BACB238-AB3A-4D1A-9A37-81D02A6E34F6}" presName="connectorText" presStyleLbl="sibTrans1D1" presStyleIdx="7" presStyleCnt="11"/>
      <dgm:spPr/>
      <dgm:t>
        <a:bodyPr/>
        <a:lstStyle/>
        <a:p>
          <a:pPr latinLnBrk="1"/>
          <a:endParaRPr lang="ko-KR" altLang="en-US"/>
        </a:p>
      </dgm:t>
    </dgm:pt>
    <dgm:pt modelId="{B31921CA-AF70-4562-9F7E-B4924FD2D406}" type="pres">
      <dgm:prSet presAssocID="{E36ED78E-73A3-44B7-BA55-EC810FDDB81E}" presName="node" presStyleLbl="node1" presStyleIdx="8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5ED0F0C-7BEB-4CC1-AB4F-31E64F5CFF94}" type="pres">
      <dgm:prSet presAssocID="{1E351243-F8FE-4A6C-A243-43BAECAA8A11}" presName="sibTrans" presStyleLbl="sibTrans1D1" presStyleIdx="8" presStyleCnt="11"/>
      <dgm:spPr/>
      <dgm:t>
        <a:bodyPr/>
        <a:lstStyle/>
        <a:p>
          <a:pPr latinLnBrk="1"/>
          <a:endParaRPr lang="ko-KR" altLang="en-US"/>
        </a:p>
      </dgm:t>
    </dgm:pt>
    <dgm:pt modelId="{71A79577-270B-4AFA-ADBF-CC821FFFE354}" type="pres">
      <dgm:prSet presAssocID="{1E351243-F8FE-4A6C-A243-43BAECAA8A11}" presName="connectorText" presStyleLbl="sibTrans1D1" presStyleIdx="8" presStyleCnt="11"/>
      <dgm:spPr/>
      <dgm:t>
        <a:bodyPr/>
        <a:lstStyle/>
        <a:p>
          <a:pPr latinLnBrk="1"/>
          <a:endParaRPr lang="ko-KR" altLang="en-US"/>
        </a:p>
      </dgm:t>
    </dgm:pt>
    <dgm:pt modelId="{069D6DFD-01FB-4772-84C0-F85C1357F88D}" type="pres">
      <dgm:prSet presAssocID="{19E4E18C-45DB-430B-946B-12535D9A9148}" presName="node" presStyleLbl="node1" presStyleIdx="9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F59987-9FE4-40C6-9F91-67090745DAAC}" type="pres">
      <dgm:prSet presAssocID="{2EB6EE1C-4BED-46FE-AA19-7268890257B4}" presName="sibTrans" presStyleLbl="sibTrans1D1" presStyleIdx="9" presStyleCnt="11"/>
      <dgm:spPr/>
      <dgm:t>
        <a:bodyPr/>
        <a:lstStyle/>
        <a:p>
          <a:pPr latinLnBrk="1"/>
          <a:endParaRPr lang="ko-KR" altLang="en-US"/>
        </a:p>
      </dgm:t>
    </dgm:pt>
    <dgm:pt modelId="{4A5DF130-E294-4414-A9AA-1AABCFA05933}" type="pres">
      <dgm:prSet presAssocID="{2EB6EE1C-4BED-46FE-AA19-7268890257B4}" presName="connectorText" presStyleLbl="sibTrans1D1" presStyleIdx="9" presStyleCnt="11"/>
      <dgm:spPr/>
      <dgm:t>
        <a:bodyPr/>
        <a:lstStyle/>
        <a:p>
          <a:pPr latinLnBrk="1"/>
          <a:endParaRPr lang="ko-KR" altLang="en-US"/>
        </a:p>
      </dgm:t>
    </dgm:pt>
    <dgm:pt modelId="{B24E74B5-8F32-4B56-AF6A-3067CD613E36}" type="pres">
      <dgm:prSet presAssocID="{1CF7B356-FE2E-4B7D-AF0E-2DA10FFA3F9C}" presName="node" presStyleLbl="node1" presStyleIdx="10" presStyleCnt="12" custLinFactNeighborX="707" custLinFactNeighborY="408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58F39E4-CBDF-40EC-9BBB-6D9A5F79705A}" type="pres">
      <dgm:prSet presAssocID="{291E8230-4537-4DB5-BE00-C794BCE0B4D3}" presName="sibTrans" presStyleLbl="sibTrans1D1" presStyleIdx="10" presStyleCnt="11"/>
      <dgm:spPr/>
      <dgm:t>
        <a:bodyPr/>
        <a:lstStyle/>
        <a:p>
          <a:pPr latinLnBrk="1"/>
          <a:endParaRPr lang="ko-KR" altLang="en-US"/>
        </a:p>
      </dgm:t>
    </dgm:pt>
    <dgm:pt modelId="{54C7E04E-EDF1-4F39-A192-8255F03711B6}" type="pres">
      <dgm:prSet presAssocID="{291E8230-4537-4DB5-BE00-C794BCE0B4D3}" presName="connectorText" presStyleLbl="sibTrans1D1" presStyleIdx="10" presStyleCnt="11"/>
      <dgm:spPr/>
      <dgm:t>
        <a:bodyPr/>
        <a:lstStyle/>
        <a:p>
          <a:pPr latinLnBrk="1"/>
          <a:endParaRPr lang="ko-KR" altLang="en-US"/>
        </a:p>
      </dgm:t>
    </dgm:pt>
    <dgm:pt modelId="{10520365-0A67-4102-9227-5BB25AE2FBC9}" type="pres">
      <dgm:prSet presAssocID="{ACE55746-B7E3-4B58-84DF-5E0BAD3D61EF}" presName="node" presStyleLbl="node1" presStyleIdx="11" presStyleCnt="12" custLinFactNeighborX="707" custLinFactNeighborY="-79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1D8A16B-5134-404D-AA47-8D7C583100B2}" srcId="{0DAD77A6-0E9D-433F-93FE-FD4784B3483B}" destId="{6E724666-24E7-452D-90C3-327519CD2BCB}" srcOrd="0" destOrd="0" parTransId="{556E32FD-68F9-4B2B-BE9E-C14760371F83}" sibTransId="{D913DE95-A511-471E-A48D-741ECFB4582D}"/>
    <dgm:cxn modelId="{076EF827-3799-44C7-8AAD-1B7AE845C246}" type="presOf" srcId="{2EB6EE1C-4BED-46FE-AA19-7268890257B4}" destId="{E8F59987-9FE4-40C6-9F91-67090745DAAC}" srcOrd="0" destOrd="0" presId="urn:microsoft.com/office/officeart/2005/8/layout/bProcess3"/>
    <dgm:cxn modelId="{9E585CF5-0F16-420A-961C-CCFFCF476131}" type="presOf" srcId="{D913DE95-A511-471E-A48D-741ECFB4582D}" destId="{00A2AD41-104C-44A5-A100-8BC63A1004EE}" srcOrd="0" destOrd="0" presId="urn:microsoft.com/office/officeart/2005/8/layout/bProcess3"/>
    <dgm:cxn modelId="{435B5B86-5FEE-4D4F-B0D4-969731151DCF}" type="presOf" srcId="{ADBFFE0F-5DFB-4BC1-964B-01C124331EB2}" destId="{67BF3CAC-8313-4AFF-9B62-90D5D2E40341}" srcOrd="0" destOrd="0" presId="urn:microsoft.com/office/officeart/2005/8/layout/bProcess3"/>
    <dgm:cxn modelId="{88D5323A-30E5-4E6C-B2DA-2836585FDC21}" type="presOf" srcId="{C75FE5C0-C1B7-49E4-97D6-2631AA15C5C6}" destId="{F260984D-6544-4B00-8BD2-24483B2326DC}" srcOrd="0" destOrd="0" presId="urn:microsoft.com/office/officeart/2005/8/layout/bProcess3"/>
    <dgm:cxn modelId="{64F25235-E409-4AD3-8DDB-AA5160142A74}" type="presOf" srcId="{291E8230-4537-4DB5-BE00-C794BCE0B4D3}" destId="{54C7E04E-EDF1-4F39-A192-8255F03711B6}" srcOrd="1" destOrd="0" presId="urn:microsoft.com/office/officeart/2005/8/layout/bProcess3"/>
    <dgm:cxn modelId="{D9E116AF-28B2-407F-AE40-D7FE43A355AF}" srcId="{0DAD77A6-0E9D-433F-93FE-FD4784B3483B}" destId="{D20C3F49-56AB-4F69-8E20-57B17F4548D7}" srcOrd="4" destOrd="0" parTransId="{D0A1F8D5-81BB-48FA-B760-07235E22070F}" sibTransId="{ADBFFE0F-5DFB-4BC1-964B-01C124331EB2}"/>
    <dgm:cxn modelId="{37D9D994-0A0F-4855-8BC6-7D3D375BC7B8}" type="presOf" srcId="{D20C3F49-56AB-4F69-8E20-57B17F4548D7}" destId="{E98FF52F-4AC7-476E-B339-757A61B3C768}" srcOrd="0" destOrd="0" presId="urn:microsoft.com/office/officeart/2005/8/layout/bProcess3"/>
    <dgm:cxn modelId="{B50CD399-F660-4C35-AEBB-C04897629EBD}" type="presOf" srcId="{7796D4E0-3DA9-4268-80B2-7C529F7283B7}" destId="{895D7A2F-179F-4237-B47B-A1E4CA8D87B6}" srcOrd="1" destOrd="0" presId="urn:microsoft.com/office/officeart/2005/8/layout/bProcess3"/>
    <dgm:cxn modelId="{95F77C69-4D20-4C04-8100-085DFA1DAE49}" type="presOf" srcId="{ACD58759-961C-4AFC-9599-0A7C4C11F1EB}" destId="{A977E301-CAE4-4ED7-B618-ED353D59AB7F}" srcOrd="0" destOrd="0" presId="urn:microsoft.com/office/officeart/2005/8/layout/bProcess3"/>
    <dgm:cxn modelId="{B262B725-79FF-429C-9C92-4E5097556467}" type="presOf" srcId="{70462E99-9ACC-43E8-9EA4-697B8F2EF558}" destId="{39B2FE00-0EC2-4D35-B229-56D1F69A4D2D}" srcOrd="1" destOrd="0" presId="urn:microsoft.com/office/officeart/2005/8/layout/bProcess3"/>
    <dgm:cxn modelId="{C782C77D-2739-4B7F-95DB-BBE5021F8CB0}" srcId="{0DAD77A6-0E9D-433F-93FE-FD4784B3483B}" destId="{C75FE5C0-C1B7-49E4-97D6-2631AA15C5C6}" srcOrd="3" destOrd="0" parTransId="{8EA59A40-32FE-4E93-A6D2-5C14A6CAEC8E}" sibTransId="{70462E99-9ACC-43E8-9EA4-697B8F2EF558}"/>
    <dgm:cxn modelId="{EF5C3A4A-C200-4DC2-92F6-F6D45056BF8E}" type="presOf" srcId="{75011F37-623A-4040-9CCD-B75DA133686B}" destId="{E9D1B6EE-5982-4A6A-BB64-3CD38CF954DB}" srcOrd="0" destOrd="0" presId="urn:microsoft.com/office/officeart/2005/8/layout/bProcess3"/>
    <dgm:cxn modelId="{5DCB4D1F-90AA-4692-B1A0-2FC6B9749E22}" type="presOf" srcId="{7796D4E0-3DA9-4268-80B2-7C529F7283B7}" destId="{6D4D81D5-43F0-4753-AD26-2F082F6575BF}" srcOrd="0" destOrd="0" presId="urn:microsoft.com/office/officeart/2005/8/layout/bProcess3"/>
    <dgm:cxn modelId="{167B055D-7D06-4591-A1FD-6EB40A636986}" srcId="{0DAD77A6-0E9D-433F-93FE-FD4784B3483B}" destId="{7995BB39-F64B-4EA5-9A8F-C47898E82C77}" srcOrd="1" destOrd="0" parTransId="{ACEE4ED2-0F7B-4984-A2D3-D57FF4F3634E}" sibTransId="{7360446B-0380-4224-876B-EB796C288758}"/>
    <dgm:cxn modelId="{41359DE0-C1BB-4CFA-94B1-351DEE8E7D7B}" srcId="{0DAD77A6-0E9D-433F-93FE-FD4784B3483B}" destId="{ACE55746-B7E3-4B58-84DF-5E0BAD3D61EF}" srcOrd="11" destOrd="0" parTransId="{DED69FCE-14E4-46E6-96B3-10D9A7F97BAD}" sibTransId="{EFB07D1A-EC71-442D-92FB-47AB1E1F26D8}"/>
    <dgm:cxn modelId="{8E269664-0E60-4EC5-AEB1-66E121A9F165}" type="presOf" srcId="{36EB026F-CF0A-4D82-8E0C-C5FB2EC3FCBE}" destId="{3AC91337-B8D3-4197-9AC4-3B176E4AFB2F}" srcOrd="0" destOrd="0" presId="urn:microsoft.com/office/officeart/2005/8/layout/bProcess3"/>
    <dgm:cxn modelId="{CE374AFA-21F4-4850-9FA2-F85BB4BC138D}" srcId="{0DAD77A6-0E9D-433F-93FE-FD4784B3483B}" destId="{1CF7B356-FE2E-4B7D-AF0E-2DA10FFA3F9C}" srcOrd="10" destOrd="0" parTransId="{7B670BE6-9728-4843-941B-1DD24A5C3EF2}" sibTransId="{291E8230-4537-4DB5-BE00-C794BCE0B4D3}"/>
    <dgm:cxn modelId="{63907D5C-2B19-4102-8EF7-DFD67D1627AB}" type="presOf" srcId="{ADBFFE0F-5DFB-4BC1-964B-01C124331EB2}" destId="{9FA283C5-A5DC-4762-9481-4336FCD7C8B1}" srcOrd="1" destOrd="0" presId="urn:microsoft.com/office/officeart/2005/8/layout/bProcess3"/>
    <dgm:cxn modelId="{EFCC7A39-9330-4C36-8FC1-6EE6D94E7A2A}" type="presOf" srcId="{19E4E18C-45DB-430B-946B-12535D9A9148}" destId="{069D6DFD-01FB-4772-84C0-F85C1357F88D}" srcOrd="0" destOrd="0" presId="urn:microsoft.com/office/officeart/2005/8/layout/bProcess3"/>
    <dgm:cxn modelId="{CEF90427-E658-4E36-87F6-ADA99F9981F8}" srcId="{0DAD77A6-0E9D-433F-93FE-FD4784B3483B}" destId="{7222D216-C17D-4FCD-B8F8-02CD98D034E2}" srcOrd="2" destOrd="0" parTransId="{311D7305-0896-455E-B47F-0D711638D088}" sibTransId="{7796D4E0-3DA9-4268-80B2-7C529F7283B7}"/>
    <dgm:cxn modelId="{4B2E46FA-FF3A-47AC-ADFD-56451B538067}" type="presOf" srcId="{ACD58759-961C-4AFC-9599-0A7C4C11F1EB}" destId="{4C10B48B-E99F-46C0-9B76-D2DAD8FF9C92}" srcOrd="1" destOrd="0" presId="urn:microsoft.com/office/officeart/2005/8/layout/bProcess3"/>
    <dgm:cxn modelId="{F1A270F3-96A0-43C4-BDD3-7933CD67D966}" type="presOf" srcId="{A8A2EA53-B525-473A-8687-999834F21B42}" destId="{009EA63E-758B-4464-90A3-32F224E865E2}" srcOrd="1" destOrd="0" presId="urn:microsoft.com/office/officeart/2005/8/layout/bProcess3"/>
    <dgm:cxn modelId="{07C6AA28-7E16-42AD-BA18-53B032E9FDAD}" srcId="{0DAD77A6-0E9D-433F-93FE-FD4784B3483B}" destId="{7D7657EF-2682-42C5-847A-42E013702D21}" srcOrd="6" destOrd="0" parTransId="{D6DB1A22-97BD-4F2D-BB24-018473C8630D}" sibTransId="{ACD58759-961C-4AFC-9599-0A7C4C11F1EB}"/>
    <dgm:cxn modelId="{C884F744-0D06-42EE-8566-A7FC64AC0CC5}" type="presOf" srcId="{6E724666-24E7-452D-90C3-327519CD2BCB}" destId="{042BCC24-31F2-4601-8B00-A67C22EE323F}" srcOrd="0" destOrd="0" presId="urn:microsoft.com/office/officeart/2005/8/layout/bProcess3"/>
    <dgm:cxn modelId="{824CC9FE-1128-49A9-BCF7-D9CDCEC6E2FC}" type="presOf" srcId="{7D7657EF-2682-42C5-847A-42E013702D21}" destId="{867B6B83-E497-4BAB-B4F5-795C2B0ECE82}" srcOrd="0" destOrd="0" presId="urn:microsoft.com/office/officeart/2005/8/layout/bProcess3"/>
    <dgm:cxn modelId="{B3D7F905-7CBD-4B93-8A41-D952358C23B7}" type="presOf" srcId="{D913DE95-A511-471E-A48D-741ECFB4582D}" destId="{0FBE8DDC-293D-4AED-8B41-3AB52D291846}" srcOrd="1" destOrd="0" presId="urn:microsoft.com/office/officeart/2005/8/layout/bProcess3"/>
    <dgm:cxn modelId="{483D800E-51FD-4988-A726-152529AA1B9C}" type="presOf" srcId="{7360446B-0380-4224-876B-EB796C288758}" destId="{D4D5DAFE-3198-462F-B444-C0F6AE62B270}" srcOrd="0" destOrd="0" presId="urn:microsoft.com/office/officeart/2005/8/layout/bProcess3"/>
    <dgm:cxn modelId="{F4B07CD3-38D7-42E0-9D59-573221144273}" type="presOf" srcId="{A8A2EA53-B525-473A-8687-999834F21B42}" destId="{2BC07DF7-23F8-4F8A-BD53-78FD45ACB3F5}" srcOrd="0" destOrd="0" presId="urn:microsoft.com/office/officeart/2005/8/layout/bProcess3"/>
    <dgm:cxn modelId="{4D0BE2C5-0B4A-4CDF-864E-55493BD86D97}" type="presOf" srcId="{7BACB238-AB3A-4D1A-9A37-81D02A6E34F6}" destId="{D357E804-A199-4572-B859-31CD5E31E21D}" srcOrd="1" destOrd="0" presId="urn:microsoft.com/office/officeart/2005/8/layout/bProcess3"/>
    <dgm:cxn modelId="{CB890C57-FCAB-4B01-BCD1-0A1489743042}" type="presOf" srcId="{0DAD77A6-0E9D-433F-93FE-FD4784B3483B}" destId="{65CCF1FD-665F-4EAB-BF23-ED3A221B857C}" srcOrd="0" destOrd="0" presId="urn:microsoft.com/office/officeart/2005/8/layout/bProcess3"/>
    <dgm:cxn modelId="{CD5502C4-0182-43B5-ACEB-E958EA673B83}" srcId="{0DAD77A6-0E9D-433F-93FE-FD4784B3483B}" destId="{75011F37-623A-4040-9CCD-B75DA133686B}" srcOrd="7" destOrd="0" parTransId="{D37A3537-8872-4CF2-96CB-88DF16C1050E}" sibTransId="{7BACB238-AB3A-4D1A-9A37-81D02A6E34F6}"/>
    <dgm:cxn modelId="{CCA9784B-A5CA-4BC3-84C1-1B8D986B7EDD}" type="presOf" srcId="{7995BB39-F64B-4EA5-9A8F-C47898E82C77}" destId="{B326C44F-3309-4212-87DD-2A53FDC0D0C0}" srcOrd="0" destOrd="0" presId="urn:microsoft.com/office/officeart/2005/8/layout/bProcess3"/>
    <dgm:cxn modelId="{4CF8F6DF-9238-4760-9DA7-AF6144A00BE6}" srcId="{0DAD77A6-0E9D-433F-93FE-FD4784B3483B}" destId="{36EB026F-CF0A-4D82-8E0C-C5FB2EC3FCBE}" srcOrd="5" destOrd="0" parTransId="{6D27D4F9-DD67-4D65-9E52-00B766A6F12A}" sibTransId="{A8A2EA53-B525-473A-8687-999834F21B42}"/>
    <dgm:cxn modelId="{6FACD16E-1836-431C-9336-2BDEA4BDDB81}" type="presOf" srcId="{1CF7B356-FE2E-4B7D-AF0E-2DA10FFA3F9C}" destId="{B24E74B5-8F32-4B56-AF6A-3067CD613E36}" srcOrd="0" destOrd="0" presId="urn:microsoft.com/office/officeart/2005/8/layout/bProcess3"/>
    <dgm:cxn modelId="{A56D8251-8911-478E-8BAA-23EC93A2DD33}" type="presOf" srcId="{ACE55746-B7E3-4B58-84DF-5E0BAD3D61EF}" destId="{10520365-0A67-4102-9227-5BB25AE2FBC9}" srcOrd="0" destOrd="0" presId="urn:microsoft.com/office/officeart/2005/8/layout/bProcess3"/>
    <dgm:cxn modelId="{D691D53F-FFC4-4E4F-B11E-C4FE7B02B50A}" type="presOf" srcId="{7BACB238-AB3A-4D1A-9A37-81D02A6E34F6}" destId="{1A57F4FC-53C6-49FB-B232-40DC6E235048}" srcOrd="0" destOrd="0" presId="urn:microsoft.com/office/officeart/2005/8/layout/bProcess3"/>
    <dgm:cxn modelId="{9D8F113B-3437-4D6A-9DDB-AB83ACD1C8C0}" type="presOf" srcId="{1E351243-F8FE-4A6C-A243-43BAECAA8A11}" destId="{71A79577-270B-4AFA-ADBF-CC821FFFE354}" srcOrd="1" destOrd="0" presId="urn:microsoft.com/office/officeart/2005/8/layout/bProcess3"/>
    <dgm:cxn modelId="{C26C2090-8927-4BB8-B635-1BF2DBEF14E9}" srcId="{0DAD77A6-0E9D-433F-93FE-FD4784B3483B}" destId="{19E4E18C-45DB-430B-946B-12535D9A9148}" srcOrd="9" destOrd="0" parTransId="{07AE666E-0458-4426-A6FC-4EA3B355342C}" sibTransId="{2EB6EE1C-4BED-46FE-AA19-7268890257B4}"/>
    <dgm:cxn modelId="{72142186-6E09-4FC6-B45E-855263AD1BC9}" type="presOf" srcId="{7360446B-0380-4224-876B-EB796C288758}" destId="{77A6C81A-716A-4E8C-87D3-91400962E858}" srcOrd="1" destOrd="0" presId="urn:microsoft.com/office/officeart/2005/8/layout/bProcess3"/>
    <dgm:cxn modelId="{24F2D5BB-6669-4F0B-AFD7-356885677FDC}" type="presOf" srcId="{1E351243-F8FE-4A6C-A243-43BAECAA8A11}" destId="{E5ED0F0C-7BEB-4CC1-AB4F-31E64F5CFF94}" srcOrd="0" destOrd="0" presId="urn:microsoft.com/office/officeart/2005/8/layout/bProcess3"/>
    <dgm:cxn modelId="{A0576151-ACF9-4BA9-AFA6-3EA4EF46779B}" type="presOf" srcId="{7222D216-C17D-4FCD-B8F8-02CD98D034E2}" destId="{D536119B-1378-4BA4-8AF2-680AFD906A06}" srcOrd="0" destOrd="0" presId="urn:microsoft.com/office/officeart/2005/8/layout/bProcess3"/>
    <dgm:cxn modelId="{9D0ED10D-028B-4D50-82FC-81B6F8EE935D}" type="presOf" srcId="{70462E99-9ACC-43E8-9EA4-697B8F2EF558}" destId="{35C260CD-3686-4470-87CD-A84EBD93B78D}" srcOrd="0" destOrd="0" presId="urn:microsoft.com/office/officeart/2005/8/layout/bProcess3"/>
    <dgm:cxn modelId="{1DA73E98-4B15-4162-B0F4-B5A3B8B75A77}" type="presOf" srcId="{E36ED78E-73A3-44B7-BA55-EC810FDDB81E}" destId="{B31921CA-AF70-4562-9F7E-B4924FD2D406}" srcOrd="0" destOrd="0" presId="urn:microsoft.com/office/officeart/2005/8/layout/bProcess3"/>
    <dgm:cxn modelId="{E895E8E5-144E-488A-831E-3DC8EEAE22FF}" type="presOf" srcId="{2EB6EE1C-4BED-46FE-AA19-7268890257B4}" destId="{4A5DF130-E294-4414-A9AA-1AABCFA05933}" srcOrd="1" destOrd="0" presId="urn:microsoft.com/office/officeart/2005/8/layout/bProcess3"/>
    <dgm:cxn modelId="{1FC46651-5C75-4AF7-A05E-EA77C3A129C2}" type="presOf" srcId="{291E8230-4537-4DB5-BE00-C794BCE0B4D3}" destId="{458F39E4-CBDF-40EC-9BBB-6D9A5F79705A}" srcOrd="0" destOrd="0" presId="urn:microsoft.com/office/officeart/2005/8/layout/bProcess3"/>
    <dgm:cxn modelId="{6E4F2AFB-C1E1-42F4-95E9-2A7B469C6F13}" srcId="{0DAD77A6-0E9D-433F-93FE-FD4784B3483B}" destId="{E36ED78E-73A3-44B7-BA55-EC810FDDB81E}" srcOrd="8" destOrd="0" parTransId="{71EBBCAC-56BE-4C11-8DA2-56624BEDCBBB}" sibTransId="{1E351243-F8FE-4A6C-A243-43BAECAA8A11}"/>
    <dgm:cxn modelId="{8118F1C1-A835-4086-9796-0497641EDA34}" type="presParOf" srcId="{65CCF1FD-665F-4EAB-BF23-ED3A221B857C}" destId="{042BCC24-31F2-4601-8B00-A67C22EE323F}" srcOrd="0" destOrd="0" presId="urn:microsoft.com/office/officeart/2005/8/layout/bProcess3"/>
    <dgm:cxn modelId="{63B50387-AA91-4F16-BE9B-D215D2B8CBD5}" type="presParOf" srcId="{65CCF1FD-665F-4EAB-BF23-ED3A221B857C}" destId="{00A2AD41-104C-44A5-A100-8BC63A1004EE}" srcOrd="1" destOrd="0" presId="urn:microsoft.com/office/officeart/2005/8/layout/bProcess3"/>
    <dgm:cxn modelId="{C262C4D2-A476-4DCE-BC88-21405490D7F9}" type="presParOf" srcId="{00A2AD41-104C-44A5-A100-8BC63A1004EE}" destId="{0FBE8DDC-293D-4AED-8B41-3AB52D291846}" srcOrd="0" destOrd="0" presId="urn:microsoft.com/office/officeart/2005/8/layout/bProcess3"/>
    <dgm:cxn modelId="{F4457392-2174-46F1-8B2E-78DC0442D563}" type="presParOf" srcId="{65CCF1FD-665F-4EAB-BF23-ED3A221B857C}" destId="{B326C44F-3309-4212-87DD-2A53FDC0D0C0}" srcOrd="2" destOrd="0" presId="urn:microsoft.com/office/officeart/2005/8/layout/bProcess3"/>
    <dgm:cxn modelId="{C410653F-F369-4281-BFB1-1247C16DEA9B}" type="presParOf" srcId="{65CCF1FD-665F-4EAB-BF23-ED3A221B857C}" destId="{D4D5DAFE-3198-462F-B444-C0F6AE62B270}" srcOrd="3" destOrd="0" presId="urn:microsoft.com/office/officeart/2005/8/layout/bProcess3"/>
    <dgm:cxn modelId="{DB1742E0-5CC7-4258-93A0-38CFC71060AF}" type="presParOf" srcId="{D4D5DAFE-3198-462F-B444-C0F6AE62B270}" destId="{77A6C81A-716A-4E8C-87D3-91400962E858}" srcOrd="0" destOrd="0" presId="urn:microsoft.com/office/officeart/2005/8/layout/bProcess3"/>
    <dgm:cxn modelId="{835812C4-5DA8-4120-8C0B-5B44F8140258}" type="presParOf" srcId="{65CCF1FD-665F-4EAB-BF23-ED3A221B857C}" destId="{D536119B-1378-4BA4-8AF2-680AFD906A06}" srcOrd="4" destOrd="0" presId="urn:microsoft.com/office/officeart/2005/8/layout/bProcess3"/>
    <dgm:cxn modelId="{17522036-DA70-422F-9507-4923183373D8}" type="presParOf" srcId="{65CCF1FD-665F-4EAB-BF23-ED3A221B857C}" destId="{6D4D81D5-43F0-4753-AD26-2F082F6575BF}" srcOrd="5" destOrd="0" presId="urn:microsoft.com/office/officeart/2005/8/layout/bProcess3"/>
    <dgm:cxn modelId="{448533B1-9526-4C4D-97A6-D32496B54620}" type="presParOf" srcId="{6D4D81D5-43F0-4753-AD26-2F082F6575BF}" destId="{895D7A2F-179F-4237-B47B-A1E4CA8D87B6}" srcOrd="0" destOrd="0" presId="urn:microsoft.com/office/officeart/2005/8/layout/bProcess3"/>
    <dgm:cxn modelId="{F1325B4F-DA51-48C4-A478-016EF2F58E9A}" type="presParOf" srcId="{65CCF1FD-665F-4EAB-BF23-ED3A221B857C}" destId="{F260984D-6544-4B00-8BD2-24483B2326DC}" srcOrd="6" destOrd="0" presId="urn:microsoft.com/office/officeart/2005/8/layout/bProcess3"/>
    <dgm:cxn modelId="{F8180034-E341-46FC-912F-898FA8FC169D}" type="presParOf" srcId="{65CCF1FD-665F-4EAB-BF23-ED3A221B857C}" destId="{35C260CD-3686-4470-87CD-A84EBD93B78D}" srcOrd="7" destOrd="0" presId="urn:microsoft.com/office/officeart/2005/8/layout/bProcess3"/>
    <dgm:cxn modelId="{07EE5B3F-CC76-464A-897E-A20145F1B929}" type="presParOf" srcId="{35C260CD-3686-4470-87CD-A84EBD93B78D}" destId="{39B2FE00-0EC2-4D35-B229-56D1F69A4D2D}" srcOrd="0" destOrd="0" presId="urn:microsoft.com/office/officeart/2005/8/layout/bProcess3"/>
    <dgm:cxn modelId="{FC1061F1-0A1E-4BAC-A977-7F9A5B3C0A5C}" type="presParOf" srcId="{65CCF1FD-665F-4EAB-BF23-ED3A221B857C}" destId="{E98FF52F-4AC7-476E-B339-757A61B3C768}" srcOrd="8" destOrd="0" presId="urn:microsoft.com/office/officeart/2005/8/layout/bProcess3"/>
    <dgm:cxn modelId="{2AFC3EFF-8616-447A-8338-C5A6B57B9D3A}" type="presParOf" srcId="{65CCF1FD-665F-4EAB-BF23-ED3A221B857C}" destId="{67BF3CAC-8313-4AFF-9B62-90D5D2E40341}" srcOrd="9" destOrd="0" presId="urn:microsoft.com/office/officeart/2005/8/layout/bProcess3"/>
    <dgm:cxn modelId="{1DE97160-8BE7-4F08-B631-7C37CD699279}" type="presParOf" srcId="{67BF3CAC-8313-4AFF-9B62-90D5D2E40341}" destId="{9FA283C5-A5DC-4762-9481-4336FCD7C8B1}" srcOrd="0" destOrd="0" presId="urn:microsoft.com/office/officeart/2005/8/layout/bProcess3"/>
    <dgm:cxn modelId="{E711C3E0-617E-4C70-9E12-80AFE72384D3}" type="presParOf" srcId="{65CCF1FD-665F-4EAB-BF23-ED3A221B857C}" destId="{3AC91337-B8D3-4197-9AC4-3B176E4AFB2F}" srcOrd="10" destOrd="0" presId="urn:microsoft.com/office/officeart/2005/8/layout/bProcess3"/>
    <dgm:cxn modelId="{EBAAB8E3-55F9-4DF0-B149-6920BC8454A6}" type="presParOf" srcId="{65CCF1FD-665F-4EAB-BF23-ED3A221B857C}" destId="{2BC07DF7-23F8-4F8A-BD53-78FD45ACB3F5}" srcOrd="11" destOrd="0" presId="urn:microsoft.com/office/officeart/2005/8/layout/bProcess3"/>
    <dgm:cxn modelId="{747E8C05-B14D-4E4A-944B-7F9708F24A8A}" type="presParOf" srcId="{2BC07DF7-23F8-4F8A-BD53-78FD45ACB3F5}" destId="{009EA63E-758B-4464-90A3-32F224E865E2}" srcOrd="0" destOrd="0" presId="urn:microsoft.com/office/officeart/2005/8/layout/bProcess3"/>
    <dgm:cxn modelId="{51C8DC85-34F2-4857-8BB7-A2107B8E4A08}" type="presParOf" srcId="{65CCF1FD-665F-4EAB-BF23-ED3A221B857C}" destId="{867B6B83-E497-4BAB-B4F5-795C2B0ECE82}" srcOrd="12" destOrd="0" presId="urn:microsoft.com/office/officeart/2005/8/layout/bProcess3"/>
    <dgm:cxn modelId="{891149E0-BBC8-4079-BDEE-202766B150AF}" type="presParOf" srcId="{65CCF1FD-665F-4EAB-BF23-ED3A221B857C}" destId="{A977E301-CAE4-4ED7-B618-ED353D59AB7F}" srcOrd="13" destOrd="0" presId="urn:microsoft.com/office/officeart/2005/8/layout/bProcess3"/>
    <dgm:cxn modelId="{BF31FED4-C9B1-4384-9694-C097879A2221}" type="presParOf" srcId="{A977E301-CAE4-4ED7-B618-ED353D59AB7F}" destId="{4C10B48B-E99F-46C0-9B76-D2DAD8FF9C92}" srcOrd="0" destOrd="0" presId="urn:microsoft.com/office/officeart/2005/8/layout/bProcess3"/>
    <dgm:cxn modelId="{4C73388E-6601-4BC5-A86F-1C5C1D0E3E85}" type="presParOf" srcId="{65CCF1FD-665F-4EAB-BF23-ED3A221B857C}" destId="{E9D1B6EE-5982-4A6A-BB64-3CD38CF954DB}" srcOrd="14" destOrd="0" presId="urn:microsoft.com/office/officeart/2005/8/layout/bProcess3"/>
    <dgm:cxn modelId="{E7549ED0-782B-42CF-A348-4219B1BD88B8}" type="presParOf" srcId="{65CCF1FD-665F-4EAB-BF23-ED3A221B857C}" destId="{1A57F4FC-53C6-49FB-B232-40DC6E235048}" srcOrd="15" destOrd="0" presId="urn:microsoft.com/office/officeart/2005/8/layout/bProcess3"/>
    <dgm:cxn modelId="{D491D923-5FCB-4305-9AAA-A6C173A737E2}" type="presParOf" srcId="{1A57F4FC-53C6-49FB-B232-40DC6E235048}" destId="{D357E804-A199-4572-B859-31CD5E31E21D}" srcOrd="0" destOrd="0" presId="urn:microsoft.com/office/officeart/2005/8/layout/bProcess3"/>
    <dgm:cxn modelId="{34081184-6825-4B42-8AF8-D7730C12D7C5}" type="presParOf" srcId="{65CCF1FD-665F-4EAB-BF23-ED3A221B857C}" destId="{B31921CA-AF70-4562-9F7E-B4924FD2D406}" srcOrd="16" destOrd="0" presId="urn:microsoft.com/office/officeart/2005/8/layout/bProcess3"/>
    <dgm:cxn modelId="{6EEF85FA-66F5-4757-9779-55FA6AFD7CD5}" type="presParOf" srcId="{65CCF1FD-665F-4EAB-BF23-ED3A221B857C}" destId="{E5ED0F0C-7BEB-4CC1-AB4F-31E64F5CFF94}" srcOrd="17" destOrd="0" presId="urn:microsoft.com/office/officeart/2005/8/layout/bProcess3"/>
    <dgm:cxn modelId="{2DB57E2F-E7B4-48ED-9F3B-5EE5373F8EC6}" type="presParOf" srcId="{E5ED0F0C-7BEB-4CC1-AB4F-31E64F5CFF94}" destId="{71A79577-270B-4AFA-ADBF-CC821FFFE354}" srcOrd="0" destOrd="0" presId="urn:microsoft.com/office/officeart/2005/8/layout/bProcess3"/>
    <dgm:cxn modelId="{55A0307D-DFD0-4E9F-B9DA-67E37972E419}" type="presParOf" srcId="{65CCF1FD-665F-4EAB-BF23-ED3A221B857C}" destId="{069D6DFD-01FB-4772-84C0-F85C1357F88D}" srcOrd="18" destOrd="0" presId="urn:microsoft.com/office/officeart/2005/8/layout/bProcess3"/>
    <dgm:cxn modelId="{F9CC2436-CF6F-47C8-BEE9-56E9975313CC}" type="presParOf" srcId="{65CCF1FD-665F-4EAB-BF23-ED3A221B857C}" destId="{E8F59987-9FE4-40C6-9F91-67090745DAAC}" srcOrd="19" destOrd="0" presId="urn:microsoft.com/office/officeart/2005/8/layout/bProcess3"/>
    <dgm:cxn modelId="{E857D5E2-A260-472C-9150-01AAD3076BB4}" type="presParOf" srcId="{E8F59987-9FE4-40C6-9F91-67090745DAAC}" destId="{4A5DF130-E294-4414-A9AA-1AABCFA05933}" srcOrd="0" destOrd="0" presId="urn:microsoft.com/office/officeart/2005/8/layout/bProcess3"/>
    <dgm:cxn modelId="{90E07DD2-C260-4FAA-9DCA-22336A11A678}" type="presParOf" srcId="{65CCF1FD-665F-4EAB-BF23-ED3A221B857C}" destId="{B24E74B5-8F32-4B56-AF6A-3067CD613E36}" srcOrd="20" destOrd="0" presId="urn:microsoft.com/office/officeart/2005/8/layout/bProcess3"/>
    <dgm:cxn modelId="{53A2433C-19BF-42EC-9D73-858BA6C99FC3}" type="presParOf" srcId="{65CCF1FD-665F-4EAB-BF23-ED3A221B857C}" destId="{458F39E4-CBDF-40EC-9BBB-6D9A5F79705A}" srcOrd="21" destOrd="0" presId="urn:microsoft.com/office/officeart/2005/8/layout/bProcess3"/>
    <dgm:cxn modelId="{FA89B47C-2F53-45CF-834A-AB4D93FA8BFF}" type="presParOf" srcId="{458F39E4-CBDF-40EC-9BBB-6D9A5F79705A}" destId="{54C7E04E-EDF1-4F39-A192-8255F03711B6}" srcOrd="0" destOrd="0" presId="urn:microsoft.com/office/officeart/2005/8/layout/bProcess3"/>
    <dgm:cxn modelId="{2F01E02C-D9AF-4B23-AB88-7698372131CC}" type="presParOf" srcId="{65CCF1FD-665F-4EAB-BF23-ED3A221B857C}" destId="{10520365-0A67-4102-9227-5BB25AE2FBC9}" srcOrd="2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A9EA58-F11F-4FA4-B0B2-14FF92F0F758}">
      <dsp:nvSpPr>
        <dsp:cNvPr id="0" name=""/>
        <dsp:cNvSpPr/>
      </dsp:nvSpPr>
      <dsp:spPr>
        <a:xfrm>
          <a:off x="2684266" y="2164663"/>
          <a:ext cx="1544234" cy="1544234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>
              <a:solidFill>
                <a:schemeClr val="tx1"/>
              </a:solidFill>
            </a:rPr>
            <a:t>와즈라워터</a:t>
          </a:r>
          <a:endParaRPr lang="ko-KR" altLang="en-US" sz="1400" b="1" kern="1200" dirty="0">
            <a:solidFill>
              <a:schemeClr val="tx1"/>
            </a:solidFill>
          </a:endParaRPr>
        </a:p>
      </dsp:txBody>
      <dsp:txXfrm>
        <a:off x="2684266" y="2164663"/>
        <a:ext cx="1544234" cy="1544234"/>
      </dsp:txXfrm>
    </dsp:sp>
    <dsp:sp modelId="{3C856F49-1AB8-4D32-B7EC-4835EB585C1E}">
      <dsp:nvSpPr>
        <dsp:cNvPr id="0" name=""/>
        <dsp:cNvSpPr/>
      </dsp:nvSpPr>
      <dsp:spPr>
        <a:xfrm rot="16200000">
          <a:off x="3293152" y="1603399"/>
          <a:ext cx="326463" cy="525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 rot="16200000">
        <a:off x="3293152" y="1603399"/>
        <a:ext cx="326463" cy="525039"/>
      </dsp:txXfrm>
    </dsp:sp>
    <dsp:sp modelId="{F31F1A0A-037A-4958-AB1F-120077D2FAAF}">
      <dsp:nvSpPr>
        <dsp:cNvPr id="0" name=""/>
        <dsp:cNvSpPr/>
      </dsp:nvSpPr>
      <dsp:spPr>
        <a:xfrm>
          <a:off x="2684266" y="4461"/>
          <a:ext cx="1544234" cy="154423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다량의 </a:t>
          </a:r>
          <a:r>
            <a:rPr lang="ko-KR" altLang="en-US" sz="1400" kern="1200" dirty="0" err="1" smtClean="0">
              <a:solidFill>
                <a:schemeClr val="tx1"/>
              </a:solidFill>
            </a:rPr>
            <a:t>용존산소</a:t>
          </a:r>
          <a:r>
            <a:rPr lang="ko-KR" altLang="en-US" sz="1400" kern="1200" dirty="0" smtClean="0">
              <a:solidFill>
                <a:schemeClr val="tx1"/>
              </a:solidFill>
            </a:rPr>
            <a:t> 공급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2684266" y="4461"/>
        <a:ext cx="1544234" cy="1544234"/>
      </dsp:txXfrm>
    </dsp:sp>
    <dsp:sp modelId="{E1972369-E071-4983-9548-EC68FED2725E}">
      <dsp:nvSpPr>
        <dsp:cNvPr id="0" name=""/>
        <dsp:cNvSpPr/>
      </dsp:nvSpPr>
      <dsp:spPr>
        <a:xfrm rot="20520000">
          <a:off x="4311602" y="2343346"/>
          <a:ext cx="326463" cy="525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 rot="20520000">
        <a:off x="4311602" y="2343346"/>
        <a:ext cx="326463" cy="525039"/>
      </dsp:txXfrm>
    </dsp:sp>
    <dsp:sp modelId="{7BE5A2F9-73AB-43B6-98DF-0209F5B72304}">
      <dsp:nvSpPr>
        <dsp:cNvPr id="0" name=""/>
        <dsp:cNvSpPr/>
      </dsp:nvSpPr>
      <dsp:spPr>
        <a:xfrm>
          <a:off x="4738741" y="1497124"/>
          <a:ext cx="1544234" cy="154423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산화질소 </a:t>
          </a:r>
          <a:endParaRPr lang="en-US" altLang="ko-KR" sz="1400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함유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4738741" y="1497124"/>
        <a:ext cx="1544234" cy="1544234"/>
      </dsp:txXfrm>
    </dsp:sp>
    <dsp:sp modelId="{3974D559-D7DE-4F89-9D5C-84152EEDAB08}">
      <dsp:nvSpPr>
        <dsp:cNvPr id="0" name=""/>
        <dsp:cNvSpPr/>
      </dsp:nvSpPr>
      <dsp:spPr>
        <a:xfrm rot="3240000">
          <a:off x="3922589" y="3540606"/>
          <a:ext cx="326463" cy="525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 rot="3240000">
        <a:off x="3922589" y="3540606"/>
        <a:ext cx="326463" cy="525039"/>
      </dsp:txXfrm>
    </dsp:sp>
    <dsp:sp modelId="{17D5FAE5-1B05-4790-A664-CA5F0D0F27AF}">
      <dsp:nvSpPr>
        <dsp:cNvPr id="0" name=""/>
        <dsp:cNvSpPr/>
      </dsp:nvSpPr>
      <dsp:spPr>
        <a:xfrm>
          <a:off x="3954002" y="3912304"/>
          <a:ext cx="1544234" cy="154423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바이러스</a:t>
          </a:r>
          <a:r>
            <a:rPr lang="en-US" altLang="ko-KR" sz="1400" kern="1200" dirty="0" smtClean="0">
              <a:solidFill>
                <a:schemeClr val="tx1"/>
              </a:solidFill>
            </a:rPr>
            <a:t>,</a:t>
          </a: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세균 살균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3954002" y="3912304"/>
        <a:ext cx="1544234" cy="1544234"/>
      </dsp:txXfrm>
    </dsp:sp>
    <dsp:sp modelId="{D259CA8C-3BE4-4D76-9F96-394A079371DE}">
      <dsp:nvSpPr>
        <dsp:cNvPr id="0" name=""/>
        <dsp:cNvSpPr/>
      </dsp:nvSpPr>
      <dsp:spPr>
        <a:xfrm rot="7560000">
          <a:off x="2663715" y="3540606"/>
          <a:ext cx="326463" cy="525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 rot="7560000">
        <a:off x="2663715" y="3540606"/>
        <a:ext cx="326463" cy="525039"/>
      </dsp:txXfrm>
    </dsp:sp>
    <dsp:sp modelId="{8471A107-E71D-4762-9E56-95A581F25F65}">
      <dsp:nvSpPr>
        <dsp:cNvPr id="0" name=""/>
        <dsp:cNvSpPr/>
      </dsp:nvSpPr>
      <dsp:spPr>
        <a:xfrm>
          <a:off x="1414531" y="3912304"/>
          <a:ext cx="1544234" cy="154423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클러스터 </a:t>
          </a:r>
          <a:endParaRPr lang="en-US" altLang="ko-KR" sz="1400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작용</a:t>
          </a:r>
          <a:r>
            <a:rPr lang="en-US" altLang="ko-KR" sz="1100" kern="1200" dirty="0" smtClean="0">
              <a:solidFill>
                <a:schemeClr val="tx1"/>
              </a:solidFill>
            </a:rPr>
            <a:t>(</a:t>
          </a:r>
          <a:r>
            <a:rPr lang="ko-KR" altLang="en-US" sz="1100" kern="1200" dirty="0" err="1" smtClean="0">
              <a:solidFill>
                <a:schemeClr val="tx1"/>
              </a:solidFill>
            </a:rPr>
            <a:t>물분자를</a:t>
          </a:r>
          <a:r>
            <a:rPr lang="ko-KR" altLang="en-US" sz="1100" kern="1200" dirty="0" smtClean="0">
              <a:solidFill>
                <a:schemeClr val="tx1"/>
              </a:solidFill>
            </a:rPr>
            <a:t> </a:t>
          </a:r>
          <a:r>
            <a:rPr lang="ko-KR" altLang="en-US" sz="1100" kern="1200" dirty="0" err="1" smtClean="0">
              <a:solidFill>
                <a:schemeClr val="tx1"/>
              </a:solidFill>
            </a:rPr>
            <a:t>초미세분자로</a:t>
          </a:r>
          <a:r>
            <a:rPr lang="ko-KR" altLang="en-US" sz="1100" kern="1200" dirty="0" smtClean="0">
              <a:solidFill>
                <a:schemeClr val="tx1"/>
              </a:solidFill>
            </a:rPr>
            <a:t> 분해시킴</a:t>
          </a:r>
          <a:r>
            <a:rPr lang="en-US" altLang="ko-KR" sz="1100" kern="1200" dirty="0" smtClean="0">
              <a:solidFill>
                <a:schemeClr val="tx1"/>
              </a:solidFill>
            </a:rPr>
            <a:t>)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1414531" y="3912304"/>
        <a:ext cx="1544234" cy="1544234"/>
      </dsp:txXfrm>
    </dsp:sp>
    <dsp:sp modelId="{C120CE1C-1AFD-4592-B6C7-7C0E9D0BAC64}">
      <dsp:nvSpPr>
        <dsp:cNvPr id="0" name=""/>
        <dsp:cNvSpPr/>
      </dsp:nvSpPr>
      <dsp:spPr>
        <a:xfrm rot="11880000">
          <a:off x="2274702" y="2343346"/>
          <a:ext cx="326463" cy="5250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kern="1200"/>
        </a:p>
      </dsp:txBody>
      <dsp:txXfrm rot="11880000">
        <a:off x="2274702" y="2343346"/>
        <a:ext cx="326463" cy="525039"/>
      </dsp:txXfrm>
    </dsp:sp>
    <dsp:sp modelId="{42674DB3-38C0-4CD0-BF3C-69BEAB5B1831}">
      <dsp:nvSpPr>
        <dsp:cNvPr id="0" name=""/>
        <dsp:cNvSpPr/>
      </dsp:nvSpPr>
      <dsp:spPr>
        <a:xfrm>
          <a:off x="629792" y="1497124"/>
          <a:ext cx="1544234" cy="154423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물속의 중금속</a:t>
          </a:r>
          <a:r>
            <a:rPr lang="en-US" altLang="ko-KR" sz="1100" kern="1200" dirty="0" smtClean="0">
              <a:solidFill>
                <a:schemeClr val="tx1"/>
              </a:solidFill>
            </a:rPr>
            <a:t>(Ca </a:t>
          </a:r>
          <a:r>
            <a:rPr lang="en-US" altLang="ko-KR" sz="1100" kern="1200" baseline="30000" dirty="0" smtClean="0">
              <a:solidFill>
                <a:schemeClr val="tx1"/>
              </a:solidFill>
            </a:rPr>
            <a:t>2+,</a:t>
          </a:r>
          <a:r>
            <a:rPr lang="ko-KR" altLang="en-US" sz="1100" kern="1200" dirty="0" smtClean="0">
              <a:solidFill>
                <a:schemeClr val="tx1"/>
              </a:solidFill>
            </a:rPr>
            <a:t> </a:t>
          </a:r>
          <a:r>
            <a:rPr lang="en-US" altLang="ko-KR" sz="1100" kern="1200" dirty="0" smtClean="0">
              <a:solidFill>
                <a:schemeClr val="tx1"/>
              </a:solidFill>
            </a:rPr>
            <a:t>Mg </a:t>
          </a:r>
          <a:r>
            <a:rPr lang="en-US" altLang="ko-KR" sz="1100" kern="1200" baseline="30000" dirty="0" smtClean="0">
              <a:solidFill>
                <a:schemeClr val="tx1"/>
              </a:solidFill>
            </a:rPr>
            <a:t>2+,</a:t>
          </a:r>
          <a:r>
            <a:rPr lang="ko-KR" altLang="en-US" sz="1100" kern="1200" dirty="0" smtClean="0">
              <a:solidFill>
                <a:schemeClr val="tx1"/>
              </a:solidFill>
            </a:rPr>
            <a:t> </a:t>
          </a:r>
          <a:r>
            <a:rPr lang="en-US" altLang="ko-KR" sz="1100" kern="1200" dirty="0" smtClean="0">
              <a:solidFill>
                <a:schemeClr val="tx1"/>
              </a:solidFill>
            </a:rPr>
            <a:t>Zn </a:t>
          </a:r>
          <a:r>
            <a:rPr lang="en-US" altLang="ko-KR" sz="1100" kern="1200" baseline="30000" dirty="0" smtClean="0">
              <a:solidFill>
                <a:schemeClr val="tx1"/>
              </a:solidFill>
            </a:rPr>
            <a:t>2+ )</a:t>
          </a:r>
          <a:r>
            <a:rPr lang="ko-KR" altLang="en-US" sz="1100" kern="1200" dirty="0" smtClean="0">
              <a:solidFill>
                <a:schemeClr val="tx1"/>
              </a:solidFill>
            </a:rPr>
            <a:t> 등 제거</a:t>
          </a:r>
          <a:endParaRPr lang="en-US" altLang="ko-KR" sz="1100" kern="1200" dirty="0" smtClean="0">
            <a:solidFill>
              <a:schemeClr val="tx1"/>
            </a:solidFill>
          </a:endParaRPr>
        </a:p>
      </dsp:txBody>
      <dsp:txXfrm>
        <a:off x="629792" y="1497124"/>
        <a:ext cx="1544234" cy="154423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F2B269-2106-47C4-B3D4-3F2854A8B512}">
      <dsp:nvSpPr>
        <dsp:cNvPr id="0" name=""/>
        <dsp:cNvSpPr/>
      </dsp:nvSpPr>
      <dsp:spPr>
        <a:xfrm>
          <a:off x="935685" y="233346"/>
          <a:ext cx="2593124" cy="259312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latin typeface="나눔고딕"/>
            </a:rPr>
            <a:t>질소</a:t>
          </a:r>
          <a:r>
            <a:rPr lang="en-US" altLang="ko-KR" sz="1600" kern="1200" dirty="0" smtClean="0">
              <a:latin typeface="나눔고딕"/>
            </a:rPr>
            <a:t>(</a:t>
          </a:r>
          <a:r>
            <a:rPr lang="en-US" sz="1600" kern="1200" dirty="0" smtClean="0">
              <a:latin typeface="나눔고딕"/>
            </a:rPr>
            <a:t>N) 1</a:t>
          </a:r>
          <a:r>
            <a:rPr lang="ko-KR" altLang="en-US" sz="1600" kern="1200" dirty="0" smtClean="0">
              <a:latin typeface="나눔고딕"/>
            </a:rPr>
            <a:t>개 </a:t>
          </a:r>
          <a:r>
            <a:rPr lang="en-US" altLang="ko-KR" sz="1600" kern="1200" dirty="0" smtClean="0">
              <a:latin typeface="나눔고딕"/>
            </a:rPr>
            <a:t>+       </a:t>
          </a:r>
          <a:r>
            <a:rPr lang="ko-KR" altLang="en-US" sz="1600" kern="1200" dirty="0" smtClean="0">
              <a:latin typeface="나눔고딕"/>
            </a:rPr>
            <a:t>산소</a:t>
          </a:r>
          <a:r>
            <a:rPr lang="en-US" altLang="ko-KR" sz="1600" kern="1200" dirty="0" smtClean="0">
              <a:latin typeface="나눔고딕"/>
            </a:rPr>
            <a:t>(</a:t>
          </a:r>
          <a:r>
            <a:rPr lang="en-US" sz="1600" kern="1200" dirty="0" smtClean="0">
              <a:latin typeface="나눔고딕"/>
            </a:rPr>
            <a:t>O) 1</a:t>
          </a:r>
          <a:r>
            <a:rPr lang="ko-KR" altLang="en-US" sz="1600" kern="1200" dirty="0" smtClean="0">
              <a:latin typeface="나눔고딕"/>
            </a:rPr>
            <a:t>개</a:t>
          </a:r>
          <a:endParaRPr lang="ko-KR" altLang="en-US" sz="1600" kern="1200" dirty="0">
            <a:latin typeface="나눔고딕"/>
          </a:endParaRPr>
        </a:p>
      </dsp:txBody>
      <dsp:txXfrm>
        <a:off x="1281435" y="687143"/>
        <a:ext cx="1901624" cy="1166906"/>
      </dsp:txXfrm>
    </dsp:sp>
    <dsp:sp modelId="{F7E5D0A2-CB99-4C17-8263-87ABF8B6E5FD}">
      <dsp:nvSpPr>
        <dsp:cNvPr id="0" name=""/>
        <dsp:cNvSpPr/>
      </dsp:nvSpPr>
      <dsp:spPr>
        <a:xfrm>
          <a:off x="1871371" y="1854049"/>
          <a:ext cx="2593124" cy="2593124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혈관 내벽의 상피세포에서 생성되는 체내 물질</a:t>
          </a:r>
          <a:endParaRPr lang="ko-KR" altLang="en-US" sz="1600" kern="1200" dirty="0"/>
        </a:p>
      </dsp:txBody>
      <dsp:txXfrm>
        <a:off x="2664435" y="2523939"/>
        <a:ext cx="1555874" cy="1426218"/>
      </dsp:txXfrm>
    </dsp:sp>
    <dsp:sp modelId="{2962F636-CD98-45F7-A078-8EE5F1E98678}">
      <dsp:nvSpPr>
        <dsp:cNvPr id="0" name=""/>
        <dsp:cNvSpPr/>
      </dsp:nvSpPr>
      <dsp:spPr>
        <a:xfrm>
          <a:off x="0" y="1854049"/>
          <a:ext cx="2593124" cy="2593124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혈관을 건강하게 해주는 물질</a:t>
          </a:r>
          <a:endParaRPr lang="ko-KR" altLang="en-US" sz="1600" kern="1200" dirty="0"/>
        </a:p>
      </dsp:txBody>
      <dsp:txXfrm>
        <a:off x="244185" y="2523939"/>
        <a:ext cx="1555874" cy="142621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801FE2-522C-40B8-A878-4630F1BE39EE}">
      <dsp:nvSpPr>
        <dsp:cNvPr id="0" name=""/>
        <dsp:cNvSpPr/>
      </dsp:nvSpPr>
      <dsp:spPr>
        <a:xfrm>
          <a:off x="0" y="757136"/>
          <a:ext cx="4176464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EA3CCF-F9F1-4EF9-B82A-02B954FB175F}">
      <dsp:nvSpPr>
        <dsp:cNvPr id="0" name=""/>
        <dsp:cNvSpPr/>
      </dsp:nvSpPr>
      <dsp:spPr>
        <a:xfrm>
          <a:off x="208823" y="33896"/>
          <a:ext cx="2923524" cy="1446480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02" tIns="0" rIns="110502" bIns="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solidFill>
                <a:schemeClr val="tx1"/>
              </a:solidFill>
              <a:latin typeface="나눔고딕"/>
            </a:rPr>
            <a:t>혈류 량을 증가시켜 근육에 충분한 산소 전달</a:t>
          </a:r>
          <a:endParaRPr lang="ko-KR" altLang="en-US" sz="1600" kern="1200" dirty="0">
            <a:solidFill>
              <a:schemeClr val="tx1"/>
            </a:solidFill>
            <a:latin typeface="나눔고딕"/>
          </a:endParaRPr>
        </a:p>
      </dsp:txBody>
      <dsp:txXfrm>
        <a:off x="208823" y="33896"/>
        <a:ext cx="2923524" cy="1446480"/>
      </dsp:txXfrm>
    </dsp:sp>
    <dsp:sp modelId="{F12E9CDD-260A-4B9C-8059-12643654F355}">
      <dsp:nvSpPr>
        <dsp:cNvPr id="0" name=""/>
        <dsp:cNvSpPr/>
      </dsp:nvSpPr>
      <dsp:spPr>
        <a:xfrm>
          <a:off x="0" y="2979776"/>
          <a:ext cx="4176464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F6E9AE-89F4-4833-93A9-F66B2DADAAFC}">
      <dsp:nvSpPr>
        <dsp:cNvPr id="0" name=""/>
        <dsp:cNvSpPr/>
      </dsp:nvSpPr>
      <dsp:spPr>
        <a:xfrm>
          <a:off x="208823" y="2256536"/>
          <a:ext cx="2923524" cy="1446480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502" tIns="0" rIns="110502" bIns="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>
              <a:solidFill>
                <a:schemeClr val="tx1"/>
              </a:solidFill>
              <a:latin typeface="나눔고딕"/>
            </a:rPr>
            <a:t>운동시 생겨난 젖산을 빨리 제거</a:t>
          </a:r>
          <a:r>
            <a:rPr lang="en-US" altLang="ko-KR" sz="1600" kern="1200" dirty="0" smtClean="0">
              <a:solidFill>
                <a:schemeClr val="tx1"/>
              </a:solidFill>
              <a:latin typeface="나눔고딕"/>
            </a:rPr>
            <a:t>, </a:t>
          </a:r>
          <a:r>
            <a:rPr lang="ko-KR" altLang="en-US" sz="1600" kern="1200" dirty="0" smtClean="0">
              <a:solidFill>
                <a:schemeClr val="tx1"/>
              </a:solidFill>
              <a:latin typeface="나눔고딕"/>
            </a:rPr>
            <a:t>근육피로를 줄여줌</a:t>
          </a:r>
          <a:endParaRPr lang="ko-KR" altLang="en-US" sz="1600" kern="1200" dirty="0">
            <a:solidFill>
              <a:schemeClr val="tx1"/>
            </a:solidFill>
            <a:latin typeface="나눔고딕"/>
          </a:endParaRPr>
        </a:p>
      </dsp:txBody>
      <dsp:txXfrm>
        <a:off x="208823" y="2256536"/>
        <a:ext cx="2923524" cy="144648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7F9968-0D04-401E-9E22-28F06EF7809B}">
      <dsp:nvSpPr>
        <dsp:cNvPr id="0" name=""/>
        <dsp:cNvSpPr/>
      </dsp:nvSpPr>
      <dsp:spPr>
        <a:xfrm>
          <a:off x="1456230" y="95897"/>
          <a:ext cx="1984082" cy="1984082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산화질소        합성의 원료</a:t>
          </a:r>
          <a:endParaRPr lang="ko-KR" altLang="en-US" sz="1600" kern="1200" dirty="0"/>
        </a:p>
      </dsp:txBody>
      <dsp:txXfrm>
        <a:off x="1720775" y="443111"/>
        <a:ext cx="1454993" cy="892836"/>
      </dsp:txXfrm>
    </dsp:sp>
    <dsp:sp modelId="{CFBE850D-3E1B-4B38-87FF-2918E0CA1441}">
      <dsp:nvSpPr>
        <dsp:cNvPr id="0" name=""/>
        <dsp:cNvSpPr/>
      </dsp:nvSpPr>
      <dsp:spPr>
        <a:xfrm>
          <a:off x="2172153" y="1335948"/>
          <a:ext cx="1984082" cy="1984082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필수아미노산의 일종</a:t>
          </a:r>
          <a:endParaRPr lang="ko-KR" altLang="en-US" sz="1600" kern="1200" dirty="0"/>
        </a:p>
      </dsp:txBody>
      <dsp:txXfrm>
        <a:off x="2778952" y="1848503"/>
        <a:ext cx="1190449" cy="1091245"/>
      </dsp:txXfrm>
    </dsp:sp>
    <dsp:sp modelId="{00D3DCC5-1B4C-4738-8BC2-6659B1330EDA}">
      <dsp:nvSpPr>
        <dsp:cNvPr id="0" name=""/>
        <dsp:cNvSpPr/>
      </dsp:nvSpPr>
      <dsp:spPr>
        <a:xfrm>
          <a:off x="740307" y="1335948"/>
          <a:ext cx="1984082" cy="1984082"/>
        </a:xfrm>
        <a:prstGeom prst="ellipse">
          <a:avLst/>
        </a:prstGeom>
        <a:solidFill>
          <a:schemeClr val="accent3">
            <a:lumMod val="40000"/>
            <a:lumOff val="60000"/>
            <a:alpha val="5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err="1" smtClean="0"/>
            <a:t>아르기닌</a:t>
          </a:r>
          <a:r>
            <a:rPr lang="ko-KR" altLang="en-US" sz="1600" kern="1200" dirty="0" smtClean="0"/>
            <a:t>    </a:t>
          </a:r>
          <a:r>
            <a:rPr lang="ko-KR" altLang="en-US" sz="1600" kern="1200" dirty="0" err="1" smtClean="0"/>
            <a:t>급원식품</a:t>
          </a:r>
          <a:r>
            <a:rPr lang="ko-KR" altLang="en-US" sz="1600" kern="1200" dirty="0" smtClean="0"/>
            <a:t>  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육류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생선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견과류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잡곡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우유</a:t>
          </a:r>
          <a:r>
            <a:rPr lang="en-US" altLang="ko-KR" sz="1600" kern="1200" dirty="0" smtClean="0"/>
            <a:t>)</a:t>
          </a:r>
          <a:endParaRPr lang="ko-KR" altLang="en-US" sz="1600" kern="1200" dirty="0"/>
        </a:p>
      </dsp:txBody>
      <dsp:txXfrm>
        <a:off x="927142" y="1848503"/>
        <a:ext cx="1190449" cy="1091245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7F9968-0D04-401E-9E22-28F06EF7809B}">
      <dsp:nvSpPr>
        <dsp:cNvPr id="0" name=""/>
        <dsp:cNvSpPr/>
      </dsp:nvSpPr>
      <dsp:spPr>
        <a:xfrm>
          <a:off x="1456230" y="95897"/>
          <a:ext cx="1984082" cy="1984082"/>
        </a:xfrm>
        <a:prstGeom prst="ellipse">
          <a:avLst/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수박에 많이    존재하는 아미노산의 일종</a:t>
          </a:r>
          <a:endParaRPr lang="ko-KR" altLang="en-US" sz="1600" kern="1200" dirty="0"/>
        </a:p>
      </dsp:txBody>
      <dsp:txXfrm>
        <a:off x="1720775" y="443111"/>
        <a:ext cx="1454993" cy="892836"/>
      </dsp:txXfrm>
    </dsp:sp>
    <dsp:sp modelId="{CFBE850D-3E1B-4B38-87FF-2918E0CA1441}">
      <dsp:nvSpPr>
        <dsp:cNvPr id="0" name=""/>
        <dsp:cNvSpPr/>
      </dsp:nvSpPr>
      <dsp:spPr>
        <a:xfrm>
          <a:off x="2172153" y="1335948"/>
          <a:ext cx="1984082" cy="1984082"/>
        </a:xfrm>
        <a:prstGeom prst="ellipse">
          <a:avLst/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err="1" smtClean="0"/>
            <a:t>아르기닌으로</a:t>
          </a:r>
          <a:r>
            <a:rPr lang="ko-KR" altLang="en-US" sz="1600" kern="1200" dirty="0" smtClean="0"/>
            <a:t> 재이용</a:t>
          </a:r>
          <a:endParaRPr lang="ko-KR" altLang="en-US" sz="1600" kern="1200" dirty="0"/>
        </a:p>
      </dsp:txBody>
      <dsp:txXfrm>
        <a:off x="2778952" y="1848503"/>
        <a:ext cx="1190449" cy="1091245"/>
      </dsp:txXfrm>
    </dsp:sp>
    <dsp:sp modelId="{00D3DCC5-1B4C-4738-8BC2-6659B1330EDA}">
      <dsp:nvSpPr>
        <dsp:cNvPr id="0" name=""/>
        <dsp:cNvSpPr/>
      </dsp:nvSpPr>
      <dsp:spPr>
        <a:xfrm>
          <a:off x="740307" y="1335948"/>
          <a:ext cx="1984082" cy="1984082"/>
        </a:xfrm>
        <a:prstGeom prst="ellipse">
          <a:avLst/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err="1" smtClean="0"/>
            <a:t>시트룰린</a:t>
          </a:r>
          <a:r>
            <a:rPr lang="ko-KR" altLang="en-US" sz="1600" kern="1200" dirty="0" smtClean="0"/>
            <a:t> </a:t>
          </a:r>
          <a:r>
            <a:rPr lang="ko-KR" altLang="en-US" sz="1600" kern="1200" dirty="0" err="1" smtClean="0"/>
            <a:t>급원식품</a:t>
          </a:r>
          <a:r>
            <a:rPr lang="ko-KR" altLang="en-US" sz="1600" kern="1200" dirty="0" smtClean="0"/>
            <a:t> </a:t>
          </a:r>
          <a:r>
            <a:rPr lang="en-US" altLang="ko-KR" sz="1600" kern="1200" dirty="0" smtClean="0"/>
            <a:t>(</a:t>
          </a:r>
          <a:r>
            <a:rPr lang="ko-KR" altLang="en-US" sz="1600" kern="1200" dirty="0" smtClean="0"/>
            <a:t>수박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참외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멜론</a:t>
          </a:r>
          <a:r>
            <a:rPr lang="en-US" altLang="ko-KR" sz="1600" kern="1200" dirty="0" smtClean="0"/>
            <a:t>) </a:t>
          </a:r>
          <a:endParaRPr lang="ko-KR" altLang="en-US" sz="1600" kern="1200" dirty="0"/>
        </a:p>
      </dsp:txBody>
      <dsp:txXfrm>
        <a:off x="927142" y="1848503"/>
        <a:ext cx="1190449" cy="1091245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E04E81-1CBA-4B39-8AB3-3D81A226E518}">
      <dsp:nvSpPr>
        <dsp:cNvPr id="0" name=""/>
        <dsp:cNvSpPr/>
      </dsp:nvSpPr>
      <dsp:spPr>
        <a:xfrm>
          <a:off x="2980066" y="1689622"/>
          <a:ext cx="1282465" cy="1282465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solidFill>
                <a:schemeClr val="tx1"/>
              </a:solidFill>
            </a:rPr>
            <a:t>산화</a:t>
          </a:r>
          <a:endParaRPr lang="en-US" altLang="ko-KR" sz="2000" kern="1200" dirty="0" smtClean="0">
            <a:solidFill>
              <a:schemeClr val="tx1"/>
            </a:solidFill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solidFill>
                <a:schemeClr val="tx1"/>
              </a:solidFill>
            </a:rPr>
            <a:t>질소</a:t>
          </a:r>
          <a:endParaRPr lang="ko-KR" altLang="en-US" sz="2000" kern="1200" dirty="0">
            <a:solidFill>
              <a:schemeClr val="tx1"/>
            </a:solidFill>
          </a:endParaRPr>
        </a:p>
      </dsp:txBody>
      <dsp:txXfrm>
        <a:off x="2980066" y="1689622"/>
        <a:ext cx="1282465" cy="1282465"/>
      </dsp:txXfrm>
    </dsp:sp>
    <dsp:sp modelId="{68CE25F1-8889-4717-9781-2B8D43AED4FD}">
      <dsp:nvSpPr>
        <dsp:cNvPr id="0" name=""/>
        <dsp:cNvSpPr/>
      </dsp:nvSpPr>
      <dsp:spPr>
        <a:xfrm rot="16200000">
          <a:off x="3427865" y="1480252"/>
          <a:ext cx="386867" cy="31873"/>
        </a:xfrm>
        <a:custGeom>
          <a:avLst/>
          <a:gdLst/>
          <a:ahLst/>
          <a:cxnLst/>
          <a:rect l="0" t="0" r="0" b="0"/>
          <a:pathLst>
            <a:path>
              <a:moveTo>
                <a:pt x="0" y="15936"/>
              </a:moveTo>
              <a:lnTo>
                <a:pt x="386867" y="1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6200000">
        <a:off x="3611627" y="1486517"/>
        <a:ext cx="19343" cy="19343"/>
      </dsp:txXfrm>
    </dsp:sp>
    <dsp:sp modelId="{1B9A863B-D4F5-4EA8-826D-7A429BF0F09C}">
      <dsp:nvSpPr>
        <dsp:cNvPr id="0" name=""/>
        <dsp:cNvSpPr/>
      </dsp:nvSpPr>
      <dsp:spPr>
        <a:xfrm>
          <a:off x="2980066" y="20290"/>
          <a:ext cx="1282465" cy="12824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당뇨병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2980066" y="20290"/>
        <a:ext cx="1282465" cy="1282465"/>
      </dsp:txXfrm>
    </dsp:sp>
    <dsp:sp modelId="{FFE52C65-EADA-47AA-A01D-B5405768A5D7}">
      <dsp:nvSpPr>
        <dsp:cNvPr id="0" name=""/>
        <dsp:cNvSpPr/>
      </dsp:nvSpPr>
      <dsp:spPr>
        <a:xfrm rot="19800000">
          <a:off x="4150707" y="1897585"/>
          <a:ext cx="386867" cy="31873"/>
        </a:xfrm>
        <a:custGeom>
          <a:avLst/>
          <a:gdLst/>
          <a:ahLst/>
          <a:cxnLst/>
          <a:rect l="0" t="0" r="0" b="0"/>
          <a:pathLst>
            <a:path>
              <a:moveTo>
                <a:pt x="0" y="15936"/>
              </a:moveTo>
              <a:lnTo>
                <a:pt x="386867" y="1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9800000">
        <a:off x="4334469" y="1903850"/>
        <a:ext cx="19343" cy="19343"/>
      </dsp:txXfrm>
    </dsp:sp>
    <dsp:sp modelId="{B914D699-68F0-4393-B602-2A739F7D9F80}">
      <dsp:nvSpPr>
        <dsp:cNvPr id="0" name=""/>
        <dsp:cNvSpPr/>
      </dsp:nvSpPr>
      <dsp:spPr>
        <a:xfrm>
          <a:off x="4425750" y="854956"/>
          <a:ext cx="1282465" cy="12824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발기부전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4425750" y="854956"/>
        <a:ext cx="1282465" cy="1282465"/>
      </dsp:txXfrm>
    </dsp:sp>
    <dsp:sp modelId="{18B33323-17F1-43C7-93F6-5E19FC12A973}">
      <dsp:nvSpPr>
        <dsp:cNvPr id="0" name=""/>
        <dsp:cNvSpPr/>
      </dsp:nvSpPr>
      <dsp:spPr>
        <a:xfrm rot="1800000">
          <a:off x="4150707" y="2732252"/>
          <a:ext cx="386867" cy="31873"/>
        </a:xfrm>
        <a:custGeom>
          <a:avLst/>
          <a:gdLst/>
          <a:ahLst/>
          <a:cxnLst/>
          <a:rect l="0" t="0" r="0" b="0"/>
          <a:pathLst>
            <a:path>
              <a:moveTo>
                <a:pt x="0" y="15936"/>
              </a:moveTo>
              <a:lnTo>
                <a:pt x="386867" y="1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800000">
        <a:off x="4334469" y="2738516"/>
        <a:ext cx="19343" cy="19343"/>
      </dsp:txXfrm>
    </dsp:sp>
    <dsp:sp modelId="{C874664A-870C-4ED9-9C27-01AC3527474F}">
      <dsp:nvSpPr>
        <dsp:cNvPr id="0" name=""/>
        <dsp:cNvSpPr/>
      </dsp:nvSpPr>
      <dsp:spPr>
        <a:xfrm>
          <a:off x="4425750" y="2524289"/>
          <a:ext cx="1282465" cy="12824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err="1" smtClean="0">
              <a:solidFill>
                <a:schemeClr val="tx1"/>
              </a:solidFill>
            </a:rPr>
            <a:t>류마티스</a:t>
          </a:r>
          <a:r>
            <a:rPr lang="ko-KR" altLang="en-US" sz="1400" kern="1200" dirty="0" smtClean="0">
              <a:solidFill>
                <a:schemeClr val="tx1"/>
              </a:solidFill>
            </a:rPr>
            <a:t>  관절염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4425750" y="2524289"/>
        <a:ext cx="1282465" cy="1282465"/>
      </dsp:txXfrm>
    </dsp:sp>
    <dsp:sp modelId="{AC8AB05E-43FE-4243-BB30-7D9D91AE1AA6}">
      <dsp:nvSpPr>
        <dsp:cNvPr id="0" name=""/>
        <dsp:cNvSpPr/>
      </dsp:nvSpPr>
      <dsp:spPr>
        <a:xfrm rot="5400000">
          <a:off x="3427865" y="3149585"/>
          <a:ext cx="386867" cy="31873"/>
        </a:xfrm>
        <a:custGeom>
          <a:avLst/>
          <a:gdLst/>
          <a:ahLst/>
          <a:cxnLst/>
          <a:rect l="0" t="0" r="0" b="0"/>
          <a:pathLst>
            <a:path>
              <a:moveTo>
                <a:pt x="0" y="15936"/>
              </a:moveTo>
              <a:lnTo>
                <a:pt x="386867" y="1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5400000">
        <a:off x="3611627" y="3155850"/>
        <a:ext cx="19343" cy="19343"/>
      </dsp:txXfrm>
    </dsp:sp>
    <dsp:sp modelId="{8568DA99-9122-4C7D-B293-B85D3FD7927A}">
      <dsp:nvSpPr>
        <dsp:cNvPr id="0" name=""/>
        <dsp:cNvSpPr/>
      </dsp:nvSpPr>
      <dsp:spPr>
        <a:xfrm>
          <a:off x="2980066" y="3358955"/>
          <a:ext cx="1282465" cy="12824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암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2980066" y="3358955"/>
        <a:ext cx="1282465" cy="1282465"/>
      </dsp:txXfrm>
    </dsp:sp>
    <dsp:sp modelId="{C29EFA9B-4694-4DAE-99E9-3AB4E48946E7}">
      <dsp:nvSpPr>
        <dsp:cNvPr id="0" name=""/>
        <dsp:cNvSpPr/>
      </dsp:nvSpPr>
      <dsp:spPr>
        <a:xfrm rot="9000000">
          <a:off x="2705022" y="2732252"/>
          <a:ext cx="386867" cy="31873"/>
        </a:xfrm>
        <a:custGeom>
          <a:avLst/>
          <a:gdLst/>
          <a:ahLst/>
          <a:cxnLst/>
          <a:rect l="0" t="0" r="0" b="0"/>
          <a:pathLst>
            <a:path>
              <a:moveTo>
                <a:pt x="0" y="15936"/>
              </a:moveTo>
              <a:lnTo>
                <a:pt x="386867" y="1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9000000">
        <a:off x="2888785" y="2738516"/>
        <a:ext cx="19343" cy="19343"/>
      </dsp:txXfrm>
    </dsp:sp>
    <dsp:sp modelId="{029521E9-761B-4892-B1D8-398852E2FBCC}">
      <dsp:nvSpPr>
        <dsp:cNvPr id="0" name=""/>
        <dsp:cNvSpPr/>
      </dsp:nvSpPr>
      <dsp:spPr>
        <a:xfrm>
          <a:off x="1534381" y="2524289"/>
          <a:ext cx="1282465" cy="12824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>
              <a:solidFill>
                <a:schemeClr val="tx1"/>
              </a:solidFill>
            </a:rPr>
            <a:t>위궤양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1534381" y="2524289"/>
        <a:ext cx="1282465" cy="1282465"/>
      </dsp:txXfrm>
    </dsp:sp>
    <dsp:sp modelId="{C0CD4C28-5BB3-4BBE-BE19-0030C89C65D3}">
      <dsp:nvSpPr>
        <dsp:cNvPr id="0" name=""/>
        <dsp:cNvSpPr/>
      </dsp:nvSpPr>
      <dsp:spPr>
        <a:xfrm rot="12600000">
          <a:off x="2705022" y="1897585"/>
          <a:ext cx="386867" cy="31873"/>
        </a:xfrm>
        <a:custGeom>
          <a:avLst/>
          <a:gdLst/>
          <a:ahLst/>
          <a:cxnLst/>
          <a:rect l="0" t="0" r="0" b="0"/>
          <a:pathLst>
            <a:path>
              <a:moveTo>
                <a:pt x="0" y="15936"/>
              </a:moveTo>
              <a:lnTo>
                <a:pt x="386867" y="159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2600000">
        <a:off x="2888785" y="1903850"/>
        <a:ext cx="19343" cy="19343"/>
      </dsp:txXfrm>
    </dsp:sp>
    <dsp:sp modelId="{98777858-C2DD-4836-90E0-273AA1864528}">
      <dsp:nvSpPr>
        <dsp:cNvPr id="0" name=""/>
        <dsp:cNvSpPr/>
      </dsp:nvSpPr>
      <dsp:spPr>
        <a:xfrm>
          <a:off x="1534381" y="854956"/>
          <a:ext cx="1282465" cy="128246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err="1" smtClean="0">
              <a:solidFill>
                <a:schemeClr val="tx1"/>
              </a:solidFill>
            </a:rPr>
            <a:t>요실금</a:t>
          </a:r>
          <a:endParaRPr lang="ko-KR" altLang="en-US" sz="1400" kern="1200" dirty="0">
            <a:solidFill>
              <a:schemeClr val="tx1"/>
            </a:solidFill>
          </a:endParaRPr>
        </a:p>
      </dsp:txBody>
      <dsp:txXfrm>
        <a:off x="1534381" y="854956"/>
        <a:ext cx="1282465" cy="128246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37CE02-844A-4515-8A64-A4A46B3EB7EB}">
      <dsp:nvSpPr>
        <dsp:cNvPr id="0" name=""/>
        <dsp:cNvSpPr/>
      </dsp:nvSpPr>
      <dsp:spPr>
        <a:xfrm>
          <a:off x="0" y="0"/>
          <a:ext cx="5225689" cy="642942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</a:rPr>
            <a:t>산화질소 함유</a:t>
          </a:r>
          <a:r>
            <a:rPr lang="en-US" altLang="ko-KR" sz="1400" b="1" kern="1200" dirty="0" smtClean="0">
              <a:solidFill>
                <a:schemeClr val="tx1"/>
              </a:solidFill>
            </a:rPr>
            <a:t>(35.4 u</a:t>
          </a:r>
          <a:r>
            <a:rPr lang="en-US" altLang="ko-KR" sz="1400" b="1" kern="1200" dirty="0" smtClean="0">
              <a:solidFill>
                <a:schemeClr val="tx1"/>
              </a:solidFill>
              <a:latin typeface="바탕"/>
              <a:ea typeface="바탕"/>
            </a:rPr>
            <a:t>㏖/㏖)</a:t>
          </a:r>
          <a:endParaRPr lang="en-US" altLang="ko-KR" sz="1400" b="1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>
              <a:solidFill>
                <a:schemeClr val="tx1"/>
              </a:solidFill>
            </a:rPr>
            <a:t>산화질소가</a:t>
          </a:r>
          <a:r>
            <a:rPr lang="en-US" altLang="ko-KR" sz="1200" kern="1200" dirty="0" smtClean="0">
              <a:solidFill>
                <a:schemeClr val="tx1"/>
              </a:solidFill>
            </a:rPr>
            <a:t> </a:t>
          </a:r>
          <a:r>
            <a:rPr lang="ko-KR" altLang="en-US" sz="1200" kern="1200" dirty="0" smtClean="0">
              <a:solidFill>
                <a:schemeClr val="tx1"/>
              </a:solidFill>
            </a:rPr>
            <a:t>가압 및 수중에 </a:t>
          </a:r>
          <a:r>
            <a:rPr lang="ko-KR" altLang="en-US" sz="1200" kern="1200" dirty="0" err="1" smtClean="0">
              <a:solidFill>
                <a:schemeClr val="tx1"/>
              </a:solidFill>
            </a:rPr>
            <a:t>산기되어</a:t>
          </a:r>
          <a:r>
            <a:rPr lang="ko-KR" altLang="en-US" sz="1200" kern="1200" dirty="0" smtClean="0">
              <a:solidFill>
                <a:schemeClr val="tx1"/>
              </a:solidFill>
            </a:rPr>
            <a:t> 콜로이드 상태로 함유</a:t>
          </a:r>
          <a:endParaRPr lang="ko-KR" altLang="en-US" sz="1200" kern="1200" dirty="0">
            <a:solidFill>
              <a:schemeClr val="tx1"/>
            </a:solidFill>
          </a:endParaRPr>
        </a:p>
      </dsp:txBody>
      <dsp:txXfrm>
        <a:off x="0" y="0"/>
        <a:ext cx="4494343" cy="642942"/>
      </dsp:txXfrm>
    </dsp:sp>
    <dsp:sp modelId="{36D844C8-B69F-470C-9BBF-3649B637048B}">
      <dsp:nvSpPr>
        <dsp:cNvPr id="0" name=""/>
        <dsp:cNvSpPr/>
      </dsp:nvSpPr>
      <dsp:spPr>
        <a:xfrm>
          <a:off x="390230" y="732239"/>
          <a:ext cx="5225689" cy="642942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</a:rPr>
            <a:t>다량의 </a:t>
          </a:r>
          <a:r>
            <a:rPr lang="ko-KR" altLang="en-US" sz="1400" b="1" kern="1200" dirty="0" err="1" smtClean="0">
              <a:solidFill>
                <a:schemeClr val="tx1"/>
              </a:solidFill>
            </a:rPr>
            <a:t>용존산소</a:t>
          </a:r>
          <a:r>
            <a:rPr lang="ko-KR" altLang="en-US" sz="1400" b="1" kern="1200" dirty="0" smtClean="0">
              <a:solidFill>
                <a:schemeClr val="tx1"/>
              </a:solidFill>
            </a:rPr>
            <a:t> 함유</a:t>
          </a:r>
          <a:endParaRPr lang="en-US" altLang="ko-KR" sz="1400" b="1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>
              <a:solidFill>
                <a:schemeClr val="tx1"/>
              </a:solidFill>
            </a:rPr>
            <a:t>방전과정에서 원자상태로 쪼개진 산소이온이 수중에 용해</a:t>
          </a:r>
          <a:endParaRPr lang="ko-KR" altLang="en-US" sz="1200" kern="1200" dirty="0">
            <a:solidFill>
              <a:schemeClr val="tx1"/>
            </a:solidFill>
          </a:endParaRPr>
        </a:p>
      </dsp:txBody>
      <dsp:txXfrm>
        <a:off x="390230" y="732239"/>
        <a:ext cx="4417547" cy="642942"/>
      </dsp:txXfrm>
    </dsp:sp>
    <dsp:sp modelId="{DDDD60DD-1BFD-40B8-89DD-071826D3912C}">
      <dsp:nvSpPr>
        <dsp:cNvPr id="0" name=""/>
        <dsp:cNvSpPr/>
      </dsp:nvSpPr>
      <dsp:spPr>
        <a:xfrm>
          <a:off x="780460" y="1464478"/>
          <a:ext cx="5225689" cy="642942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</a:rPr>
            <a:t>바이러스 및 세균 살균</a:t>
          </a:r>
          <a:endParaRPr lang="en-US" altLang="ko-KR" sz="1400" b="1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>
              <a:solidFill>
                <a:schemeClr val="tx1"/>
              </a:solidFill>
            </a:rPr>
            <a:t>클러스터 작용에 의해서 생성된 수산이온</a:t>
          </a:r>
          <a:r>
            <a:rPr lang="en-US" altLang="ko-KR" sz="1200" kern="1200" dirty="0" smtClean="0">
              <a:solidFill>
                <a:schemeClr val="tx1"/>
              </a:solidFill>
            </a:rPr>
            <a:t>(OH-)</a:t>
          </a:r>
          <a:r>
            <a:rPr lang="ko-KR" altLang="en-US" sz="1200" kern="1200" dirty="0" smtClean="0">
              <a:solidFill>
                <a:schemeClr val="tx1"/>
              </a:solidFill>
            </a:rPr>
            <a:t>이 살균</a:t>
          </a:r>
          <a:endParaRPr lang="ko-KR" altLang="en-US" sz="1200" kern="1200" dirty="0">
            <a:solidFill>
              <a:schemeClr val="tx1"/>
            </a:solidFill>
          </a:endParaRPr>
        </a:p>
      </dsp:txBody>
      <dsp:txXfrm>
        <a:off x="780460" y="1464478"/>
        <a:ext cx="4417547" cy="642942"/>
      </dsp:txXfrm>
    </dsp:sp>
    <dsp:sp modelId="{C2A45437-C1B5-418B-9560-FC639147214D}">
      <dsp:nvSpPr>
        <dsp:cNvPr id="0" name=""/>
        <dsp:cNvSpPr/>
      </dsp:nvSpPr>
      <dsp:spPr>
        <a:xfrm>
          <a:off x="1170690" y="2196718"/>
          <a:ext cx="5225689" cy="642942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</a:rPr>
            <a:t>수질정화</a:t>
          </a:r>
          <a:endParaRPr lang="en-US" altLang="ko-KR" sz="1400" b="1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>
              <a:solidFill>
                <a:schemeClr val="tx1"/>
              </a:solidFill>
            </a:rPr>
            <a:t>산소원자 및 수산이온</a:t>
          </a:r>
          <a:r>
            <a:rPr lang="en-US" altLang="ko-KR" sz="1200" kern="1200" dirty="0" smtClean="0">
              <a:solidFill>
                <a:schemeClr val="tx1"/>
              </a:solidFill>
            </a:rPr>
            <a:t>(OH-)</a:t>
          </a:r>
          <a:r>
            <a:rPr lang="ko-KR" altLang="en-US" sz="1200" kern="1200" dirty="0" smtClean="0">
              <a:solidFill>
                <a:schemeClr val="tx1"/>
              </a:solidFill>
            </a:rPr>
            <a:t>이 수중의 오염물질을 분해 제거</a:t>
          </a:r>
          <a:endParaRPr lang="ko-KR" altLang="en-US" sz="1200" kern="1200" dirty="0">
            <a:solidFill>
              <a:schemeClr val="tx1"/>
            </a:solidFill>
          </a:endParaRPr>
        </a:p>
      </dsp:txBody>
      <dsp:txXfrm>
        <a:off x="1170690" y="2196718"/>
        <a:ext cx="4417547" cy="642941"/>
      </dsp:txXfrm>
    </dsp:sp>
    <dsp:sp modelId="{06F252F5-65F3-4EFE-B719-A198C69A54BF}">
      <dsp:nvSpPr>
        <dsp:cNvPr id="0" name=""/>
        <dsp:cNvSpPr/>
      </dsp:nvSpPr>
      <dsp:spPr>
        <a:xfrm>
          <a:off x="1560920" y="2857520"/>
          <a:ext cx="5225689" cy="642942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</a:rPr>
            <a:t>클러스터 작용</a:t>
          </a:r>
          <a:endParaRPr lang="en-US" altLang="ko-KR" sz="1400" b="1" kern="1200" dirty="0" smtClean="0">
            <a:solidFill>
              <a:schemeClr val="tx1"/>
            </a:solidFill>
          </a:endParaRPr>
        </a:p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>
              <a:solidFill>
                <a:schemeClr val="tx1"/>
              </a:solidFill>
            </a:rPr>
            <a:t>이온화된 산소</a:t>
          </a:r>
          <a:r>
            <a:rPr lang="en-US" altLang="ko-KR" sz="1200" kern="1200" dirty="0" smtClean="0">
              <a:solidFill>
                <a:schemeClr val="tx1"/>
              </a:solidFill>
            </a:rPr>
            <a:t>, </a:t>
          </a:r>
          <a:r>
            <a:rPr lang="ko-KR" altLang="en-US" sz="1200" kern="1200" dirty="0" smtClean="0">
              <a:solidFill>
                <a:schemeClr val="tx1"/>
              </a:solidFill>
            </a:rPr>
            <a:t>수산이온</a:t>
          </a:r>
          <a:r>
            <a:rPr lang="en-US" altLang="ko-KR" sz="1200" kern="1200" dirty="0" smtClean="0">
              <a:solidFill>
                <a:schemeClr val="tx1"/>
              </a:solidFill>
            </a:rPr>
            <a:t>, </a:t>
          </a:r>
          <a:r>
            <a:rPr lang="ko-KR" altLang="en-US" sz="1200" kern="1200" dirty="0" smtClean="0">
              <a:solidFill>
                <a:schemeClr val="tx1"/>
              </a:solidFill>
            </a:rPr>
            <a:t>기타이온이 물 분자를 활성화시킴</a:t>
          </a:r>
          <a:endParaRPr lang="ko-KR" altLang="en-US" sz="1200" kern="1200" dirty="0">
            <a:solidFill>
              <a:schemeClr val="tx1"/>
            </a:solidFill>
          </a:endParaRPr>
        </a:p>
      </dsp:txBody>
      <dsp:txXfrm>
        <a:off x="1560920" y="2857520"/>
        <a:ext cx="4417547" cy="642942"/>
      </dsp:txXfrm>
    </dsp:sp>
    <dsp:sp modelId="{C5108348-9B7D-47CC-B9AD-E054B0B6DF28}">
      <dsp:nvSpPr>
        <dsp:cNvPr id="0" name=""/>
        <dsp:cNvSpPr/>
      </dsp:nvSpPr>
      <dsp:spPr>
        <a:xfrm>
          <a:off x="4807777" y="469704"/>
          <a:ext cx="417912" cy="4179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300" kern="1200"/>
        </a:p>
      </dsp:txBody>
      <dsp:txXfrm>
        <a:off x="4807777" y="469704"/>
        <a:ext cx="417912" cy="417912"/>
      </dsp:txXfrm>
    </dsp:sp>
    <dsp:sp modelId="{0F59FB10-A871-4942-BF2A-A88DB11D9D55}">
      <dsp:nvSpPr>
        <dsp:cNvPr id="0" name=""/>
        <dsp:cNvSpPr/>
      </dsp:nvSpPr>
      <dsp:spPr>
        <a:xfrm>
          <a:off x="5198007" y="1201944"/>
          <a:ext cx="417912" cy="4179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300" kern="1200"/>
        </a:p>
      </dsp:txBody>
      <dsp:txXfrm>
        <a:off x="5198007" y="1201944"/>
        <a:ext cx="417912" cy="417912"/>
      </dsp:txXfrm>
    </dsp:sp>
    <dsp:sp modelId="{A477AE18-76C8-45B6-B2D3-18B7357D9B1B}">
      <dsp:nvSpPr>
        <dsp:cNvPr id="0" name=""/>
        <dsp:cNvSpPr/>
      </dsp:nvSpPr>
      <dsp:spPr>
        <a:xfrm>
          <a:off x="5588237" y="1923468"/>
          <a:ext cx="417912" cy="4179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300" kern="1200"/>
        </a:p>
      </dsp:txBody>
      <dsp:txXfrm>
        <a:off x="5588237" y="1923468"/>
        <a:ext cx="417912" cy="417912"/>
      </dsp:txXfrm>
    </dsp:sp>
    <dsp:sp modelId="{05D13A17-BAB3-4BA6-972F-449B2E9EE7E1}">
      <dsp:nvSpPr>
        <dsp:cNvPr id="0" name=""/>
        <dsp:cNvSpPr/>
      </dsp:nvSpPr>
      <dsp:spPr>
        <a:xfrm>
          <a:off x="5978467" y="2662851"/>
          <a:ext cx="417912" cy="4179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300" kern="1200"/>
        </a:p>
      </dsp:txBody>
      <dsp:txXfrm>
        <a:off x="5978467" y="2662851"/>
        <a:ext cx="417912" cy="41791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A2AD41-104C-44A5-A100-8BC63A1004EE}">
      <dsp:nvSpPr>
        <dsp:cNvPr id="0" name=""/>
        <dsp:cNvSpPr/>
      </dsp:nvSpPr>
      <dsp:spPr>
        <a:xfrm>
          <a:off x="1705148" y="446669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852936" y="490673"/>
        <a:ext cx="17167" cy="3433"/>
      </dsp:txXfrm>
    </dsp:sp>
    <dsp:sp modelId="{042BCC24-31F2-4601-8B00-A67C22EE323F}">
      <dsp:nvSpPr>
        <dsp:cNvPr id="0" name=""/>
        <dsp:cNvSpPr/>
      </dsp:nvSpPr>
      <dsp:spPr>
        <a:xfrm>
          <a:off x="214151" y="44550"/>
          <a:ext cx="1492796" cy="89567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인체 내 가장 강력한 </a:t>
          </a:r>
          <a:r>
            <a:rPr lang="ko-KR" altLang="en-US" sz="1100" kern="1200" dirty="0" err="1" smtClean="0">
              <a:solidFill>
                <a:schemeClr val="tx1"/>
              </a:solidFill>
            </a:rPr>
            <a:t>항산화</a:t>
          </a:r>
          <a:r>
            <a:rPr lang="ko-KR" altLang="en-US" sz="1100" kern="1200" dirty="0" smtClean="0">
              <a:solidFill>
                <a:schemeClr val="tx1"/>
              </a:solidFill>
            </a:rPr>
            <a:t> 성분보다      천 배 이상의 효과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14151" y="44550"/>
        <a:ext cx="1492796" cy="895677"/>
      </dsp:txXfrm>
    </dsp:sp>
    <dsp:sp modelId="{D4D5DAFE-3198-462F-B444-C0F6AE62B270}">
      <dsp:nvSpPr>
        <dsp:cNvPr id="0" name=""/>
        <dsp:cNvSpPr/>
      </dsp:nvSpPr>
      <dsp:spPr>
        <a:xfrm>
          <a:off x="3541288" y="446669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689076" y="490673"/>
        <a:ext cx="17167" cy="3433"/>
      </dsp:txXfrm>
    </dsp:sp>
    <dsp:sp modelId="{B326C44F-3309-4212-87DD-2A53FDC0D0C0}">
      <dsp:nvSpPr>
        <dsp:cNvPr id="0" name=""/>
        <dsp:cNvSpPr/>
      </dsp:nvSpPr>
      <dsp:spPr>
        <a:xfrm>
          <a:off x="2050291" y="44550"/>
          <a:ext cx="1492796" cy="89567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심장질환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뇌졸중</a:t>
          </a:r>
          <a:r>
            <a:rPr lang="en-US" altLang="ko-KR" sz="1100" kern="1200" dirty="0" smtClean="0">
              <a:solidFill>
                <a:schemeClr val="tx1"/>
              </a:solidFill>
            </a:rPr>
            <a:t>,       </a:t>
          </a:r>
          <a:r>
            <a:rPr lang="ko-KR" altLang="en-US" sz="1100" kern="1200" dirty="0" smtClean="0">
              <a:solidFill>
                <a:schemeClr val="tx1"/>
              </a:solidFill>
            </a:rPr>
            <a:t>암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당뇨와  조기노화 현상 방지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050291" y="44550"/>
        <a:ext cx="1492796" cy="895677"/>
      </dsp:txXfrm>
    </dsp:sp>
    <dsp:sp modelId="{6D4D81D5-43F0-4753-AD26-2F082F6575BF}">
      <dsp:nvSpPr>
        <dsp:cNvPr id="0" name=""/>
        <dsp:cNvSpPr/>
      </dsp:nvSpPr>
      <dsp:spPr>
        <a:xfrm>
          <a:off x="5377428" y="446669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25216" y="490673"/>
        <a:ext cx="17167" cy="3433"/>
      </dsp:txXfrm>
    </dsp:sp>
    <dsp:sp modelId="{D536119B-1378-4BA4-8AF2-680AFD906A06}">
      <dsp:nvSpPr>
        <dsp:cNvPr id="0" name=""/>
        <dsp:cNvSpPr/>
      </dsp:nvSpPr>
      <dsp:spPr>
        <a:xfrm>
          <a:off x="3886431" y="44550"/>
          <a:ext cx="1492796" cy="89567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혈압억제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혈전형성 방지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고혈압과         협심증 예방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3886431" y="44550"/>
        <a:ext cx="1492796" cy="895677"/>
      </dsp:txXfrm>
    </dsp:sp>
    <dsp:sp modelId="{35C260CD-3686-4470-87CD-A84EBD93B78D}">
      <dsp:nvSpPr>
        <dsp:cNvPr id="0" name=""/>
        <dsp:cNvSpPr/>
      </dsp:nvSpPr>
      <dsp:spPr>
        <a:xfrm>
          <a:off x="971104" y="938428"/>
          <a:ext cx="5497865" cy="305667"/>
        </a:xfrm>
        <a:custGeom>
          <a:avLst/>
          <a:gdLst/>
          <a:ahLst/>
          <a:cxnLst/>
          <a:rect l="0" t="0" r="0" b="0"/>
          <a:pathLst>
            <a:path>
              <a:moveTo>
                <a:pt x="5497865" y="0"/>
              </a:moveTo>
              <a:lnTo>
                <a:pt x="5497865" y="169933"/>
              </a:lnTo>
              <a:lnTo>
                <a:pt x="0" y="169933"/>
              </a:lnTo>
              <a:lnTo>
                <a:pt x="0" y="305667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582333" y="1089545"/>
        <a:ext cx="275406" cy="3433"/>
      </dsp:txXfrm>
    </dsp:sp>
    <dsp:sp modelId="{F260984D-6544-4B00-8BD2-24483B2326DC}">
      <dsp:nvSpPr>
        <dsp:cNvPr id="0" name=""/>
        <dsp:cNvSpPr/>
      </dsp:nvSpPr>
      <dsp:spPr>
        <a:xfrm>
          <a:off x="5722571" y="44550"/>
          <a:ext cx="1492796" cy="895677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치매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알츠하이머병 억제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5722571" y="44550"/>
        <a:ext cx="1492796" cy="895677"/>
      </dsp:txXfrm>
    </dsp:sp>
    <dsp:sp modelId="{67BF3CAC-8313-4AFF-9B62-90D5D2E40341}">
      <dsp:nvSpPr>
        <dsp:cNvPr id="0" name=""/>
        <dsp:cNvSpPr/>
      </dsp:nvSpPr>
      <dsp:spPr>
        <a:xfrm>
          <a:off x="1715702" y="1678615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863490" y="1722618"/>
        <a:ext cx="17167" cy="3433"/>
      </dsp:txXfrm>
    </dsp:sp>
    <dsp:sp modelId="{E98FF52F-4AC7-476E-B339-757A61B3C768}">
      <dsp:nvSpPr>
        <dsp:cNvPr id="0" name=""/>
        <dsp:cNvSpPr/>
      </dsp:nvSpPr>
      <dsp:spPr>
        <a:xfrm>
          <a:off x="224705" y="1276496"/>
          <a:ext cx="1492796" cy="895677"/>
        </a:xfrm>
        <a:prstGeom prst="rect">
          <a:avLst/>
        </a:prstGeom>
        <a:solidFill>
          <a:srgbClr val="66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성장호르몬 생성      촉진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24705" y="1276496"/>
        <a:ext cx="1492796" cy="895677"/>
      </dsp:txXfrm>
    </dsp:sp>
    <dsp:sp modelId="{2BC07DF7-23F8-4F8A-BD53-78FD45ACB3F5}">
      <dsp:nvSpPr>
        <dsp:cNvPr id="0" name=""/>
        <dsp:cNvSpPr/>
      </dsp:nvSpPr>
      <dsp:spPr>
        <a:xfrm>
          <a:off x="3551842" y="1678615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699630" y="1722618"/>
        <a:ext cx="17167" cy="3433"/>
      </dsp:txXfrm>
    </dsp:sp>
    <dsp:sp modelId="{3AC91337-B8D3-4197-9AC4-3B176E4AFB2F}">
      <dsp:nvSpPr>
        <dsp:cNvPr id="0" name=""/>
        <dsp:cNvSpPr/>
      </dsp:nvSpPr>
      <dsp:spPr>
        <a:xfrm>
          <a:off x="2060845" y="1276496"/>
          <a:ext cx="1492796" cy="89567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신경조직과 뇌 사이의 커뮤니케이션           기능 촉진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060845" y="1276496"/>
        <a:ext cx="1492796" cy="895677"/>
      </dsp:txXfrm>
    </dsp:sp>
    <dsp:sp modelId="{A977E301-CAE4-4ED7-B618-ED353D59AB7F}">
      <dsp:nvSpPr>
        <dsp:cNvPr id="0" name=""/>
        <dsp:cNvSpPr/>
      </dsp:nvSpPr>
      <dsp:spPr>
        <a:xfrm>
          <a:off x="5387982" y="1678615"/>
          <a:ext cx="3070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01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3047" y="1722618"/>
        <a:ext cx="16880" cy="3433"/>
      </dsp:txXfrm>
    </dsp:sp>
    <dsp:sp modelId="{867B6B83-E497-4BAB-B4F5-795C2B0ECE82}">
      <dsp:nvSpPr>
        <dsp:cNvPr id="0" name=""/>
        <dsp:cNvSpPr/>
      </dsp:nvSpPr>
      <dsp:spPr>
        <a:xfrm>
          <a:off x="3896985" y="1276496"/>
          <a:ext cx="1492796" cy="895677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1100" kern="1200" dirty="0" smtClean="0">
              <a:solidFill>
                <a:schemeClr val="tx1"/>
              </a:solidFill>
            </a:rPr>
            <a:t>면역기능 개선 췌장의 인슐린 분비              조절 기능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3896985" y="1276496"/>
        <a:ext cx="1492796" cy="895677"/>
      </dsp:txXfrm>
    </dsp:sp>
    <dsp:sp modelId="{1A57F4FC-53C6-49FB-B232-40DC6E235048}">
      <dsp:nvSpPr>
        <dsp:cNvPr id="0" name=""/>
        <dsp:cNvSpPr/>
      </dsp:nvSpPr>
      <dsp:spPr>
        <a:xfrm>
          <a:off x="971104" y="2170374"/>
          <a:ext cx="5502687" cy="276969"/>
        </a:xfrm>
        <a:custGeom>
          <a:avLst/>
          <a:gdLst/>
          <a:ahLst/>
          <a:cxnLst/>
          <a:rect l="0" t="0" r="0" b="0"/>
          <a:pathLst>
            <a:path>
              <a:moveTo>
                <a:pt x="5502687" y="0"/>
              </a:moveTo>
              <a:lnTo>
                <a:pt x="5502687" y="155584"/>
              </a:lnTo>
              <a:lnTo>
                <a:pt x="0" y="155584"/>
              </a:lnTo>
              <a:lnTo>
                <a:pt x="0" y="27696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584665" y="2307142"/>
        <a:ext cx="275563" cy="3433"/>
      </dsp:txXfrm>
    </dsp:sp>
    <dsp:sp modelId="{E9D1B6EE-5982-4A6A-BB64-3CD38CF954DB}">
      <dsp:nvSpPr>
        <dsp:cNvPr id="0" name=""/>
        <dsp:cNvSpPr/>
      </dsp:nvSpPr>
      <dsp:spPr>
        <a:xfrm>
          <a:off x="5727393" y="1276496"/>
          <a:ext cx="1492796" cy="895677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암세포의 분열 및      증식을 억제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5727393" y="1276496"/>
        <a:ext cx="1492796" cy="895677"/>
      </dsp:txXfrm>
    </dsp:sp>
    <dsp:sp modelId="{E5ED0F0C-7BEB-4CC1-AB4F-31E64F5CFF94}">
      <dsp:nvSpPr>
        <dsp:cNvPr id="0" name=""/>
        <dsp:cNvSpPr/>
      </dsp:nvSpPr>
      <dsp:spPr>
        <a:xfrm>
          <a:off x="1715702" y="2881863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863490" y="2925866"/>
        <a:ext cx="17167" cy="3433"/>
      </dsp:txXfrm>
    </dsp:sp>
    <dsp:sp modelId="{B31921CA-AF70-4562-9F7E-B4924FD2D406}">
      <dsp:nvSpPr>
        <dsp:cNvPr id="0" name=""/>
        <dsp:cNvSpPr/>
      </dsp:nvSpPr>
      <dsp:spPr>
        <a:xfrm>
          <a:off x="224705" y="2479744"/>
          <a:ext cx="1492796" cy="89567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콜레스테롤 조절</a:t>
          </a:r>
          <a:r>
            <a:rPr lang="en-US" altLang="ko-KR" sz="1100" kern="1200" dirty="0" smtClean="0">
              <a:solidFill>
                <a:schemeClr val="tx1"/>
              </a:solidFill>
            </a:rPr>
            <a:t>,     </a:t>
          </a:r>
          <a:r>
            <a:rPr lang="ko-KR" altLang="en-US" sz="1100" kern="1200" dirty="0" smtClean="0">
              <a:solidFill>
                <a:schemeClr val="tx1"/>
              </a:solidFill>
            </a:rPr>
            <a:t>남성의 성기능 향상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24705" y="2479744"/>
        <a:ext cx="1492796" cy="895677"/>
      </dsp:txXfrm>
    </dsp:sp>
    <dsp:sp modelId="{E8F59987-9FE4-40C6-9F91-67090745DAAC}">
      <dsp:nvSpPr>
        <dsp:cNvPr id="0" name=""/>
        <dsp:cNvSpPr/>
      </dsp:nvSpPr>
      <dsp:spPr>
        <a:xfrm>
          <a:off x="3551842" y="2881863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699630" y="2925866"/>
        <a:ext cx="17167" cy="3433"/>
      </dsp:txXfrm>
    </dsp:sp>
    <dsp:sp modelId="{069D6DFD-01FB-4772-84C0-F85C1357F88D}">
      <dsp:nvSpPr>
        <dsp:cNvPr id="0" name=""/>
        <dsp:cNvSpPr/>
      </dsp:nvSpPr>
      <dsp:spPr>
        <a:xfrm>
          <a:off x="2060845" y="2479744"/>
          <a:ext cx="1492796" cy="895677"/>
        </a:xfrm>
        <a:prstGeom prst="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심장마비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뇌졸중 위험감소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천식치료     도움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060845" y="2479744"/>
        <a:ext cx="1492796" cy="895677"/>
      </dsp:txXfrm>
    </dsp:sp>
    <dsp:sp modelId="{458F39E4-CBDF-40EC-9BBB-6D9A5F79705A}">
      <dsp:nvSpPr>
        <dsp:cNvPr id="0" name=""/>
        <dsp:cNvSpPr/>
      </dsp:nvSpPr>
      <dsp:spPr>
        <a:xfrm>
          <a:off x="5387982" y="2873936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3646"/>
              </a:moveTo>
              <a:lnTo>
                <a:pt x="173471" y="53646"/>
              </a:lnTo>
              <a:lnTo>
                <a:pt x="173471" y="45720"/>
              </a:ln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5768" y="2917939"/>
        <a:ext cx="17171" cy="3433"/>
      </dsp:txXfrm>
    </dsp:sp>
    <dsp:sp modelId="{B24E74B5-8F32-4B56-AF6A-3067CD613E36}">
      <dsp:nvSpPr>
        <dsp:cNvPr id="0" name=""/>
        <dsp:cNvSpPr/>
      </dsp:nvSpPr>
      <dsp:spPr>
        <a:xfrm>
          <a:off x="3896985" y="2479744"/>
          <a:ext cx="1492796" cy="895677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solidFill>
                <a:schemeClr val="tx1"/>
              </a:solidFill>
            </a:rPr>
            <a:t>폐손상</a:t>
          </a:r>
          <a:r>
            <a:rPr lang="ko-KR" altLang="en-US" sz="1100" kern="1200" dirty="0" smtClean="0">
              <a:solidFill>
                <a:schemeClr val="tx1"/>
              </a:solidFill>
            </a:rPr>
            <a:t> 회복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상처치유 및 회복에 도움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3896985" y="2479744"/>
        <a:ext cx="1492796" cy="895677"/>
      </dsp:txXfrm>
    </dsp:sp>
    <dsp:sp modelId="{10520365-0A67-4102-9227-5BB25AE2FBC9}">
      <dsp:nvSpPr>
        <dsp:cNvPr id="0" name=""/>
        <dsp:cNvSpPr/>
      </dsp:nvSpPr>
      <dsp:spPr>
        <a:xfrm>
          <a:off x="5733125" y="2471817"/>
          <a:ext cx="1492796" cy="89567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스트레스로 인한     궤양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신장질환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노화 의 진행속도 지연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5733125" y="2471817"/>
        <a:ext cx="1492796" cy="89567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0DCB7A-7C26-4989-8515-E431FC0C1409}">
      <dsp:nvSpPr>
        <dsp:cNvPr id="0" name=""/>
        <dsp:cNvSpPr/>
      </dsp:nvSpPr>
      <dsp:spPr>
        <a:xfrm>
          <a:off x="2385080" y="2073"/>
          <a:ext cx="1511184" cy="74991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에너지 생성</a:t>
          </a:r>
          <a:endParaRPr lang="en-US" altLang="ko-KR" sz="1400" b="1" kern="1200" dirty="0" smtClean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(</a:t>
          </a: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활력증가</a:t>
          </a: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)</a:t>
          </a:r>
          <a:endParaRPr lang="ko-KR" altLang="en-US" sz="1400" b="1" kern="1200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sp:txBody>
      <dsp:txXfrm>
        <a:off x="2385080" y="2073"/>
        <a:ext cx="1511184" cy="749915"/>
      </dsp:txXfrm>
    </dsp:sp>
    <dsp:sp modelId="{9FBF7F29-001F-4775-98D5-9A2AFC2229A5}">
      <dsp:nvSpPr>
        <dsp:cNvPr id="0" name=""/>
        <dsp:cNvSpPr/>
      </dsp:nvSpPr>
      <dsp:spPr>
        <a:xfrm>
          <a:off x="1374564" y="377031"/>
          <a:ext cx="3532217" cy="3532217"/>
        </a:xfrm>
        <a:custGeom>
          <a:avLst/>
          <a:gdLst/>
          <a:ahLst/>
          <a:cxnLst/>
          <a:rect l="0" t="0" r="0" b="0"/>
          <a:pathLst>
            <a:path>
              <a:moveTo>
                <a:pt x="2527034" y="172329"/>
              </a:moveTo>
              <a:arcTo wR="1766108" hR="1766108" stAng="17731285" swAng="1131843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65EB17-8632-4A32-BE84-C52F23577D22}">
      <dsp:nvSpPr>
        <dsp:cNvPr id="0" name=""/>
        <dsp:cNvSpPr/>
      </dsp:nvSpPr>
      <dsp:spPr>
        <a:xfrm>
          <a:off x="3835863" y="885127"/>
          <a:ext cx="1668608" cy="74991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두뇌활동강화</a:t>
          </a:r>
          <a:endParaRPr lang="ko-KR" altLang="en-US" sz="1400" b="1" kern="1200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sp:txBody>
      <dsp:txXfrm>
        <a:off x="3835863" y="885127"/>
        <a:ext cx="1668608" cy="749915"/>
      </dsp:txXfrm>
    </dsp:sp>
    <dsp:sp modelId="{0DA42B23-1E1B-41BB-A1BA-6FA4400B2F39}">
      <dsp:nvSpPr>
        <dsp:cNvPr id="0" name=""/>
        <dsp:cNvSpPr/>
      </dsp:nvSpPr>
      <dsp:spPr>
        <a:xfrm>
          <a:off x="1374564" y="377031"/>
          <a:ext cx="3532217" cy="3532217"/>
        </a:xfrm>
        <a:custGeom>
          <a:avLst/>
          <a:gdLst/>
          <a:ahLst/>
          <a:cxnLst/>
          <a:rect l="0" t="0" r="0" b="0"/>
          <a:pathLst>
            <a:path>
              <a:moveTo>
                <a:pt x="3460447" y="1267753"/>
              </a:moveTo>
              <a:arcTo wR="1766108" hR="1766108" stAng="20616588" swAng="1966824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9AEEE-851A-477F-8FD1-E992D3242E8A}">
      <dsp:nvSpPr>
        <dsp:cNvPr id="0" name=""/>
        <dsp:cNvSpPr/>
      </dsp:nvSpPr>
      <dsp:spPr>
        <a:xfrm>
          <a:off x="3900258" y="2651236"/>
          <a:ext cx="1539819" cy="74991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피로물질</a:t>
          </a:r>
          <a:endParaRPr lang="en-US" altLang="ko-KR" sz="1400" b="1" kern="1200" dirty="0" smtClean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(</a:t>
          </a: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젖산</a:t>
          </a: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)</a:t>
          </a: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분해</a:t>
          </a:r>
          <a:endParaRPr lang="ko-KR" altLang="en-US" sz="1400" b="1" kern="1200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sp:txBody>
      <dsp:txXfrm>
        <a:off x="3900258" y="2651236"/>
        <a:ext cx="1539819" cy="749915"/>
      </dsp:txXfrm>
    </dsp:sp>
    <dsp:sp modelId="{CE6F054B-BE1A-4056-A5CF-E340F5767B7D}">
      <dsp:nvSpPr>
        <dsp:cNvPr id="0" name=""/>
        <dsp:cNvSpPr/>
      </dsp:nvSpPr>
      <dsp:spPr>
        <a:xfrm>
          <a:off x="1374564" y="377031"/>
          <a:ext cx="3532217" cy="3532217"/>
        </a:xfrm>
        <a:custGeom>
          <a:avLst/>
          <a:gdLst/>
          <a:ahLst/>
          <a:cxnLst/>
          <a:rect l="0" t="0" r="0" b="0"/>
          <a:pathLst>
            <a:path>
              <a:moveTo>
                <a:pt x="3001543" y="3028187"/>
              </a:moveTo>
              <a:arcTo wR="1766108" hR="1766108" stAng="2736673" swAng="1112076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C1DC3-83B5-435E-83E5-642EDB69A827}">
      <dsp:nvSpPr>
        <dsp:cNvPr id="0" name=""/>
        <dsp:cNvSpPr/>
      </dsp:nvSpPr>
      <dsp:spPr>
        <a:xfrm>
          <a:off x="2375730" y="3534290"/>
          <a:ext cx="1529886" cy="74991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독성물질</a:t>
          </a: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/</a:t>
          </a:r>
        </a:p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 </a:t>
          </a: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노폐물배출</a:t>
          </a:r>
          <a:endParaRPr lang="ko-KR" altLang="en-US" sz="1400" b="1" kern="1200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sp:txBody>
      <dsp:txXfrm>
        <a:off x="2375730" y="3534290"/>
        <a:ext cx="1529886" cy="749915"/>
      </dsp:txXfrm>
    </dsp:sp>
    <dsp:sp modelId="{55E3372E-DCF9-4B47-9B32-DE5D4FD8DE87}">
      <dsp:nvSpPr>
        <dsp:cNvPr id="0" name=""/>
        <dsp:cNvSpPr/>
      </dsp:nvSpPr>
      <dsp:spPr>
        <a:xfrm>
          <a:off x="1374564" y="377031"/>
          <a:ext cx="3532217" cy="3532217"/>
        </a:xfrm>
        <a:custGeom>
          <a:avLst/>
          <a:gdLst/>
          <a:ahLst/>
          <a:cxnLst/>
          <a:rect l="0" t="0" r="0" b="0"/>
          <a:pathLst>
            <a:path>
              <a:moveTo>
                <a:pt x="995939" y="3355442"/>
              </a:moveTo>
              <a:arcTo wR="1766108" hR="1766108" stAng="6951252" swAng="1112076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77927-94DE-4853-98AB-3A949D931CEC}">
      <dsp:nvSpPr>
        <dsp:cNvPr id="0" name=""/>
        <dsp:cNvSpPr/>
      </dsp:nvSpPr>
      <dsp:spPr>
        <a:xfrm>
          <a:off x="924947" y="2651236"/>
          <a:ext cx="1372461" cy="74991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알콜분해</a:t>
          </a:r>
          <a:endParaRPr lang="en-US" altLang="ko-KR" sz="1400" b="1" kern="1200" dirty="0" smtClean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  <a:p>
          <a:pPr lvl="0" algn="ctr" defTabSz="622300" latinLnBrk="1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(</a:t>
          </a: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숙취해소</a:t>
          </a:r>
          <a:r>
            <a:rPr lang="en-US" altLang="ko-KR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)</a:t>
          </a:r>
          <a:endParaRPr lang="ko-KR" altLang="en-US" sz="1400" b="1" kern="1200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sp:txBody>
      <dsp:txXfrm>
        <a:off x="924947" y="2651236"/>
        <a:ext cx="1372461" cy="749915"/>
      </dsp:txXfrm>
    </dsp:sp>
    <dsp:sp modelId="{089D5CBD-9262-4C8B-8CF9-678A865938F9}">
      <dsp:nvSpPr>
        <dsp:cNvPr id="0" name=""/>
        <dsp:cNvSpPr/>
      </dsp:nvSpPr>
      <dsp:spPr>
        <a:xfrm>
          <a:off x="1378074" y="388865"/>
          <a:ext cx="3532217" cy="3532217"/>
        </a:xfrm>
        <a:custGeom>
          <a:avLst/>
          <a:gdLst/>
          <a:ahLst/>
          <a:cxnLst/>
          <a:rect l="0" t="0" r="0" b="0"/>
          <a:pathLst>
            <a:path>
              <a:moveTo>
                <a:pt x="68316" y="2252568"/>
              </a:moveTo>
              <a:arcTo wR="1766108" hR="1766108" stAng="9840701" swAng="1975507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0EEC7-1F4C-428D-8442-D64E136EAF28}">
      <dsp:nvSpPr>
        <dsp:cNvPr id="0" name=""/>
        <dsp:cNvSpPr/>
      </dsp:nvSpPr>
      <dsp:spPr>
        <a:xfrm>
          <a:off x="944710" y="880807"/>
          <a:ext cx="1353759" cy="74991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rPr>
            <a:t>면역력강화</a:t>
          </a:r>
          <a:endParaRPr lang="ko-KR" altLang="en-US" sz="1400" b="1" kern="1200" dirty="0">
            <a:solidFill>
              <a:schemeClr val="tx1"/>
            </a:solidFill>
            <a:latin typeface="맑은 고딕" pitchFamily="50" charset="-127"/>
            <a:ea typeface="맑은 고딕" pitchFamily="50" charset="-127"/>
          </a:endParaRPr>
        </a:p>
      </dsp:txBody>
      <dsp:txXfrm>
        <a:off x="944710" y="880807"/>
        <a:ext cx="1353759" cy="749915"/>
      </dsp:txXfrm>
    </dsp:sp>
    <dsp:sp modelId="{39E7EAFA-C10E-49D1-8FAD-2F7FB55D3189}">
      <dsp:nvSpPr>
        <dsp:cNvPr id="0" name=""/>
        <dsp:cNvSpPr/>
      </dsp:nvSpPr>
      <dsp:spPr>
        <a:xfrm>
          <a:off x="1393677" y="367843"/>
          <a:ext cx="3532217" cy="3532217"/>
        </a:xfrm>
        <a:custGeom>
          <a:avLst/>
          <a:gdLst/>
          <a:ahLst/>
          <a:cxnLst/>
          <a:rect l="0" t="0" r="0" b="0"/>
          <a:pathLst>
            <a:path>
              <a:moveTo>
                <a:pt x="525709" y="508909"/>
              </a:moveTo>
              <a:arcTo wR="1766108" hR="1766108" stAng="13523124" swAng="1104586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A2AD41-104C-44A5-A100-8BC63A1004EE}">
      <dsp:nvSpPr>
        <dsp:cNvPr id="0" name=""/>
        <dsp:cNvSpPr/>
      </dsp:nvSpPr>
      <dsp:spPr>
        <a:xfrm>
          <a:off x="1917889" y="354710"/>
          <a:ext cx="2734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342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47001" y="398908"/>
        <a:ext cx="15201" cy="3043"/>
      </dsp:txXfrm>
    </dsp:sp>
    <dsp:sp modelId="{042BCC24-31F2-4601-8B00-A67C22EE323F}">
      <dsp:nvSpPr>
        <dsp:cNvPr id="0" name=""/>
        <dsp:cNvSpPr/>
      </dsp:nvSpPr>
      <dsp:spPr>
        <a:xfrm>
          <a:off x="597844" y="3876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인체 내 가장 강력한 </a:t>
          </a:r>
          <a:r>
            <a:rPr lang="ko-KR" altLang="en-US" sz="1000" kern="1200" dirty="0" err="1" smtClean="0">
              <a:solidFill>
                <a:schemeClr val="tx1"/>
              </a:solidFill>
            </a:rPr>
            <a:t>항산화</a:t>
          </a:r>
          <a:r>
            <a:rPr lang="ko-KR" altLang="en-US" sz="1000" kern="1200" dirty="0" smtClean="0">
              <a:solidFill>
                <a:schemeClr val="tx1"/>
              </a:solidFill>
            </a:rPr>
            <a:t> 성분보다  천 배 이상의 효과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597844" y="3876"/>
        <a:ext cx="1321845" cy="793107"/>
      </dsp:txXfrm>
    </dsp:sp>
    <dsp:sp modelId="{D4D5DAFE-3198-462F-B444-C0F6AE62B270}">
      <dsp:nvSpPr>
        <dsp:cNvPr id="0" name=""/>
        <dsp:cNvSpPr/>
      </dsp:nvSpPr>
      <dsp:spPr>
        <a:xfrm>
          <a:off x="1258766" y="795183"/>
          <a:ext cx="1625870" cy="273424"/>
        </a:xfrm>
        <a:custGeom>
          <a:avLst/>
          <a:gdLst/>
          <a:ahLst/>
          <a:cxnLst/>
          <a:rect l="0" t="0" r="0" b="0"/>
          <a:pathLst>
            <a:path>
              <a:moveTo>
                <a:pt x="1625870" y="0"/>
              </a:moveTo>
              <a:lnTo>
                <a:pt x="1625870" y="153812"/>
              </a:lnTo>
              <a:lnTo>
                <a:pt x="0" y="153812"/>
              </a:lnTo>
              <a:lnTo>
                <a:pt x="0" y="27342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30350" y="930374"/>
        <a:ext cx="82702" cy="3043"/>
      </dsp:txXfrm>
    </dsp:sp>
    <dsp:sp modelId="{B326C44F-3309-4212-87DD-2A53FDC0D0C0}">
      <dsp:nvSpPr>
        <dsp:cNvPr id="0" name=""/>
        <dsp:cNvSpPr/>
      </dsp:nvSpPr>
      <dsp:spPr>
        <a:xfrm>
          <a:off x="2223714" y="3876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심장질환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뇌졸중</a:t>
          </a:r>
          <a:r>
            <a:rPr lang="en-US" altLang="ko-KR" sz="1000" kern="1200" dirty="0" smtClean="0">
              <a:solidFill>
                <a:schemeClr val="tx1"/>
              </a:solidFill>
            </a:rPr>
            <a:t>,  </a:t>
          </a:r>
          <a:r>
            <a:rPr lang="ko-KR" altLang="en-US" sz="1000" kern="1200" dirty="0" smtClean="0">
              <a:solidFill>
                <a:schemeClr val="tx1"/>
              </a:solidFill>
            </a:rPr>
            <a:t>암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당뇨와 조기노화 현상 방지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2223714" y="3876"/>
        <a:ext cx="1321845" cy="793107"/>
      </dsp:txXfrm>
    </dsp:sp>
    <dsp:sp modelId="{6D4D81D5-43F0-4753-AD26-2F082F6575BF}">
      <dsp:nvSpPr>
        <dsp:cNvPr id="0" name=""/>
        <dsp:cNvSpPr/>
      </dsp:nvSpPr>
      <dsp:spPr>
        <a:xfrm>
          <a:off x="1917889" y="1451842"/>
          <a:ext cx="2734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342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47001" y="1496040"/>
        <a:ext cx="15201" cy="3043"/>
      </dsp:txXfrm>
    </dsp:sp>
    <dsp:sp modelId="{D536119B-1378-4BA4-8AF2-680AFD906A06}">
      <dsp:nvSpPr>
        <dsp:cNvPr id="0" name=""/>
        <dsp:cNvSpPr/>
      </dsp:nvSpPr>
      <dsp:spPr>
        <a:xfrm>
          <a:off x="597844" y="1101008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혈압억제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혈전형성 방지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고혈압과 협심증 예방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597844" y="1101008"/>
        <a:ext cx="1321845" cy="793107"/>
      </dsp:txXfrm>
    </dsp:sp>
    <dsp:sp modelId="{35C260CD-3686-4470-87CD-A84EBD93B78D}">
      <dsp:nvSpPr>
        <dsp:cNvPr id="0" name=""/>
        <dsp:cNvSpPr/>
      </dsp:nvSpPr>
      <dsp:spPr>
        <a:xfrm>
          <a:off x="1268112" y="1892315"/>
          <a:ext cx="1616524" cy="267158"/>
        </a:xfrm>
        <a:custGeom>
          <a:avLst/>
          <a:gdLst/>
          <a:ahLst/>
          <a:cxnLst/>
          <a:rect l="0" t="0" r="0" b="0"/>
          <a:pathLst>
            <a:path>
              <a:moveTo>
                <a:pt x="1616524" y="0"/>
              </a:moveTo>
              <a:lnTo>
                <a:pt x="1616524" y="150679"/>
              </a:lnTo>
              <a:lnTo>
                <a:pt x="0" y="150679"/>
              </a:lnTo>
              <a:lnTo>
                <a:pt x="0" y="267158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35281" y="2024373"/>
        <a:ext cx="82185" cy="3043"/>
      </dsp:txXfrm>
    </dsp:sp>
    <dsp:sp modelId="{F260984D-6544-4B00-8BD2-24483B2326DC}">
      <dsp:nvSpPr>
        <dsp:cNvPr id="0" name=""/>
        <dsp:cNvSpPr/>
      </dsp:nvSpPr>
      <dsp:spPr>
        <a:xfrm>
          <a:off x="2223714" y="1101008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치매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알츠하이머병억제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2223714" y="1101008"/>
        <a:ext cx="1321845" cy="793107"/>
      </dsp:txXfrm>
    </dsp:sp>
    <dsp:sp modelId="{67BF3CAC-8313-4AFF-9B62-90D5D2E40341}">
      <dsp:nvSpPr>
        <dsp:cNvPr id="0" name=""/>
        <dsp:cNvSpPr/>
      </dsp:nvSpPr>
      <dsp:spPr>
        <a:xfrm>
          <a:off x="1927235" y="2542708"/>
          <a:ext cx="2734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342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56346" y="2586906"/>
        <a:ext cx="15201" cy="3043"/>
      </dsp:txXfrm>
    </dsp:sp>
    <dsp:sp modelId="{E98FF52F-4AC7-476E-B339-757A61B3C768}">
      <dsp:nvSpPr>
        <dsp:cNvPr id="0" name=""/>
        <dsp:cNvSpPr/>
      </dsp:nvSpPr>
      <dsp:spPr>
        <a:xfrm>
          <a:off x="607189" y="2191874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성장호르몬 생성    촉진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607189" y="2191874"/>
        <a:ext cx="1321845" cy="793107"/>
      </dsp:txXfrm>
    </dsp:sp>
    <dsp:sp modelId="{2BC07DF7-23F8-4F8A-BD53-78FD45ACB3F5}">
      <dsp:nvSpPr>
        <dsp:cNvPr id="0" name=""/>
        <dsp:cNvSpPr/>
      </dsp:nvSpPr>
      <dsp:spPr>
        <a:xfrm>
          <a:off x="1268112" y="2983182"/>
          <a:ext cx="1625870" cy="273424"/>
        </a:xfrm>
        <a:custGeom>
          <a:avLst/>
          <a:gdLst/>
          <a:ahLst/>
          <a:cxnLst/>
          <a:rect l="0" t="0" r="0" b="0"/>
          <a:pathLst>
            <a:path>
              <a:moveTo>
                <a:pt x="1625870" y="0"/>
              </a:moveTo>
              <a:lnTo>
                <a:pt x="1625870" y="153812"/>
              </a:lnTo>
              <a:lnTo>
                <a:pt x="0" y="153812"/>
              </a:lnTo>
              <a:lnTo>
                <a:pt x="0" y="27342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39696" y="3118372"/>
        <a:ext cx="82702" cy="3043"/>
      </dsp:txXfrm>
    </dsp:sp>
    <dsp:sp modelId="{3AC91337-B8D3-4197-9AC4-3B176E4AFB2F}">
      <dsp:nvSpPr>
        <dsp:cNvPr id="0" name=""/>
        <dsp:cNvSpPr/>
      </dsp:nvSpPr>
      <dsp:spPr>
        <a:xfrm>
          <a:off x="2233059" y="2191874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신경조직과 뇌 사이의 커뮤니케이션 기능 촉진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2233059" y="2191874"/>
        <a:ext cx="1321845" cy="793107"/>
      </dsp:txXfrm>
    </dsp:sp>
    <dsp:sp modelId="{A977E301-CAE4-4ED7-B618-ED353D59AB7F}">
      <dsp:nvSpPr>
        <dsp:cNvPr id="0" name=""/>
        <dsp:cNvSpPr/>
      </dsp:nvSpPr>
      <dsp:spPr>
        <a:xfrm>
          <a:off x="1927235" y="3639840"/>
          <a:ext cx="2734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342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56346" y="3684038"/>
        <a:ext cx="15201" cy="3043"/>
      </dsp:txXfrm>
    </dsp:sp>
    <dsp:sp modelId="{867B6B83-E497-4BAB-B4F5-795C2B0ECE82}">
      <dsp:nvSpPr>
        <dsp:cNvPr id="0" name=""/>
        <dsp:cNvSpPr/>
      </dsp:nvSpPr>
      <dsp:spPr>
        <a:xfrm>
          <a:off x="607189" y="3289006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1000" kern="1200" dirty="0" smtClean="0">
              <a:solidFill>
                <a:schemeClr val="tx1"/>
              </a:solidFill>
            </a:rPr>
            <a:t>면역기능 개선 췌장의 인슐린 분비        조절 기능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607189" y="3289006"/>
        <a:ext cx="1321845" cy="793107"/>
      </dsp:txXfrm>
    </dsp:sp>
    <dsp:sp modelId="{1A57F4FC-53C6-49FB-B232-40DC6E235048}">
      <dsp:nvSpPr>
        <dsp:cNvPr id="0" name=""/>
        <dsp:cNvSpPr/>
      </dsp:nvSpPr>
      <dsp:spPr>
        <a:xfrm>
          <a:off x="1268112" y="4080314"/>
          <a:ext cx="1625870" cy="273424"/>
        </a:xfrm>
        <a:custGeom>
          <a:avLst/>
          <a:gdLst/>
          <a:ahLst/>
          <a:cxnLst/>
          <a:rect l="0" t="0" r="0" b="0"/>
          <a:pathLst>
            <a:path>
              <a:moveTo>
                <a:pt x="1625870" y="0"/>
              </a:moveTo>
              <a:lnTo>
                <a:pt x="1625870" y="153812"/>
              </a:lnTo>
              <a:lnTo>
                <a:pt x="0" y="153812"/>
              </a:lnTo>
              <a:lnTo>
                <a:pt x="0" y="27342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39696" y="4215504"/>
        <a:ext cx="82702" cy="3043"/>
      </dsp:txXfrm>
    </dsp:sp>
    <dsp:sp modelId="{E9D1B6EE-5982-4A6A-BB64-3CD38CF954DB}">
      <dsp:nvSpPr>
        <dsp:cNvPr id="0" name=""/>
        <dsp:cNvSpPr/>
      </dsp:nvSpPr>
      <dsp:spPr>
        <a:xfrm>
          <a:off x="2233059" y="3289006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암세포의 분열 및   증식을 억제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2233059" y="3289006"/>
        <a:ext cx="1321845" cy="793107"/>
      </dsp:txXfrm>
    </dsp:sp>
    <dsp:sp modelId="{E5ED0F0C-7BEB-4CC1-AB4F-31E64F5CFF94}">
      <dsp:nvSpPr>
        <dsp:cNvPr id="0" name=""/>
        <dsp:cNvSpPr/>
      </dsp:nvSpPr>
      <dsp:spPr>
        <a:xfrm>
          <a:off x="1927235" y="4736972"/>
          <a:ext cx="2734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342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56346" y="4781170"/>
        <a:ext cx="15201" cy="3043"/>
      </dsp:txXfrm>
    </dsp:sp>
    <dsp:sp modelId="{B31921CA-AF70-4562-9F7E-B4924FD2D406}">
      <dsp:nvSpPr>
        <dsp:cNvPr id="0" name=""/>
        <dsp:cNvSpPr/>
      </dsp:nvSpPr>
      <dsp:spPr>
        <a:xfrm>
          <a:off x="607189" y="4386138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콜레스테롤 조절</a:t>
          </a:r>
          <a:r>
            <a:rPr lang="en-US" altLang="ko-KR" sz="1000" kern="1200" dirty="0" smtClean="0">
              <a:solidFill>
                <a:schemeClr val="tx1"/>
              </a:solidFill>
            </a:rPr>
            <a:t>,   </a:t>
          </a:r>
          <a:r>
            <a:rPr lang="ko-KR" altLang="en-US" sz="1000" kern="1200" dirty="0" smtClean="0">
              <a:solidFill>
                <a:schemeClr val="tx1"/>
              </a:solidFill>
            </a:rPr>
            <a:t>남성의 성기능  향상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607189" y="4386138"/>
        <a:ext cx="1321845" cy="793107"/>
      </dsp:txXfrm>
    </dsp:sp>
    <dsp:sp modelId="{E8F59987-9FE4-40C6-9F91-67090745DAAC}">
      <dsp:nvSpPr>
        <dsp:cNvPr id="0" name=""/>
        <dsp:cNvSpPr/>
      </dsp:nvSpPr>
      <dsp:spPr>
        <a:xfrm>
          <a:off x="1268112" y="5177446"/>
          <a:ext cx="1625870" cy="273424"/>
        </a:xfrm>
        <a:custGeom>
          <a:avLst/>
          <a:gdLst/>
          <a:ahLst/>
          <a:cxnLst/>
          <a:rect l="0" t="0" r="0" b="0"/>
          <a:pathLst>
            <a:path>
              <a:moveTo>
                <a:pt x="1625870" y="0"/>
              </a:moveTo>
              <a:lnTo>
                <a:pt x="1625870" y="153812"/>
              </a:lnTo>
              <a:lnTo>
                <a:pt x="0" y="153812"/>
              </a:lnTo>
              <a:lnTo>
                <a:pt x="0" y="27342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39696" y="5312636"/>
        <a:ext cx="82702" cy="3043"/>
      </dsp:txXfrm>
    </dsp:sp>
    <dsp:sp modelId="{069D6DFD-01FB-4772-84C0-F85C1357F88D}">
      <dsp:nvSpPr>
        <dsp:cNvPr id="0" name=""/>
        <dsp:cNvSpPr/>
      </dsp:nvSpPr>
      <dsp:spPr>
        <a:xfrm>
          <a:off x="2233059" y="4386138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심장마비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뇌졸중 위험감소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천식치료   도움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2233059" y="4386138"/>
        <a:ext cx="1321845" cy="793107"/>
      </dsp:txXfrm>
    </dsp:sp>
    <dsp:sp modelId="{458F39E4-CBDF-40EC-9BBB-6D9A5F79705A}">
      <dsp:nvSpPr>
        <dsp:cNvPr id="0" name=""/>
        <dsp:cNvSpPr/>
      </dsp:nvSpPr>
      <dsp:spPr>
        <a:xfrm>
          <a:off x="1927235" y="5834104"/>
          <a:ext cx="2734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3424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2056346" y="5878302"/>
        <a:ext cx="15201" cy="3043"/>
      </dsp:txXfrm>
    </dsp:sp>
    <dsp:sp modelId="{B24E74B5-8F32-4B56-AF6A-3067CD613E36}">
      <dsp:nvSpPr>
        <dsp:cNvPr id="0" name=""/>
        <dsp:cNvSpPr/>
      </dsp:nvSpPr>
      <dsp:spPr>
        <a:xfrm>
          <a:off x="607189" y="5483270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err="1" smtClean="0">
              <a:solidFill>
                <a:schemeClr val="tx1"/>
              </a:solidFill>
            </a:rPr>
            <a:t>폐손상</a:t>
          </a:r>
          <a:r>
            <a:rPr lang="ko-KR" altLang="en-US" sz="1000" kern="1200" dirty="0" smtClean="0">
              <a:solidFill>
                <a:schemeClr val="tx1"/>
              </a:solidFill>
            </a:rPr>
            <a:t> 회복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상처치유 및 회복에 도움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607189" y="5483270"/>
        <a:ext cx="1321845" cy="793107"/>
      </dsp:txXfrm>
    </dsp:sp>
    <dsp:sp modelId="{10520365-0A67-4102-9227-5BB25AE2FBC9}">
      <dsp:nvSpPr>
        <dsp:cNvPr id="0" name=""/>
        <dsp:cNvSpPr/>
      </dsp:nvSpPr>
      <dsp:spPr>
        <a:xfrm>
          <a:off x="2233059" y="5483270"/>
          <a:ext cx="1321845" cy="79310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>
              <a:solidFill>
                <a:schemeClr val="tx1"/>
              </a:solidFill>
            </a:rPr>
            <a:t>스트레스로 인한 궤양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신장질환</a:t>
          </a:r>
          <a:r>
            <a:rPr lang="en-US" altLang="ko-KR" sz="1000" kern="1200" dirty="0" smtClean="0">
              <a:solidFill>
                <a:schemeClr val="tx1"/>
              </a:solidFill>
            </a:rPr>
            <a:t>, </a:t>
          </a:r>
          <a:r>
            <a:rPr lang="ko-KR" altLang="en-US" sz="1000" kern="1200" dirty="0" smtClean="0">
              <a:solidFill>
                <a:schemeClr val="tx1"/>
              </a:solidFill>
            </a:rPr>
            <a:t>노화 의 진행속도 지연</a:t>
          </a:r>
          <a:endParaRPr lang="ko-KR" altLang="en-US" sz="1000" kern="1200" dirty="0">
            <a:solidFill>
              <a:schemeClr val="tx1"/>
            </a:solidFill>
          </a:endParaRPr>
        </a:p>
      </dsp:txBody>
      <dsp:txXfrm>
        <a:off x="2233059" y="5483270"/>
        <a:ext cx="1321845" cy="79310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06117F-BEFD-4B6E-AAF7-C15064D47425}">
      <dsp:nvSpPr>
        <dsp:cNvPr id="0" name=""/>
        <dsp:cNvSpPr/>
      </dsp:nvSpPr>
      <dsp:spPr>
        <a:xfrm>
          <a:off x="1387683" y="0"/>
          <a:ext cx="2928958" cy="2928958"/>
        </a:xfrm>
        <a:prstGeom prst="triangle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Lef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B40E9-AAA3-4892-8121-DCCD00C8ECAB}">
      <dsp:nvSpPr>
        <dsp:cNvPr id="0" name=""/>
        <dsp:cNvSpPr/>
      </dsp:nvSpPr>
      <dsp:spPr>
        <a:xfrm>
          <a:off x="2852162" y="293181"/>
          <a:ext cx="1903822" cy="416461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/>
            <a:t>알레르기</a:t>
          </a:r>
          <a:r>
            <a:rPr lang="en-US" altLang="ko-KR" sz="1100" kern="1200" dirty="0" smtClean="0"/>
            <a:t>, </a:t>
          </a:r>
          <a:r>
            <a:rPr lang="ko-KR" altLang="en-US" sz="1100" kern="1200" dirty="0" smtClean="0"/>
            <a:t>비염 개선 및 치료</a:t>
          </a:r>
          <a:endParaRPr lang="ko-KR" altLang="en-US" sz="1100" kern="1200" dirty="0"/>
        </a:p>
      </dsp:txBody>
      <dsp:txXfrm>
        <a:off x="2852162" y="293181"/>
        <a:ext cx="1903822" cy="416461"/>
      </dsp:txXfrm>
    </dsp:sp>
    <dsp:sp modelId="{F3A3B3E0-D8B0-4A5B-B38D-3CDE694C31E9}">
      <dsp:nvSpPr>
        <dsp:cNvPr id="0" name=""/>
        <dsp:cNvSpPr/>
      </dsp:nvSpPr>
      <dsp:spPr>
        <a:xfrm>
          <a:off x="2852162" y="761700"/>
          <a:ext cx="1903822" cy="416461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/>
            <a:t>혈당 수치 저하</a:t>
          </a:r>
          <a:endParaRPr lang="ko-KR" altLang="en-US" sz="1100" kern="1200" dirty="0"/>
        </a:p>
      </dsp:txBody>
      <dsp:txXfrm>
        <a:off x="2852162" y="761700"/>
        <a:ext cx="1903822" cy="416461"/>
      </dsp:txXfrm>
    </dsp:sp>
    <dsp:sp modelId="{E6CC120D-BC5F-48A3-B877-D363F4C91977}">
      <dsp:nvSpPr>
        <dsp:cNvPr id="0" name=""/>
        <dsp:cNvSpPr/>
      </dsp:nvSpPr>
      <dsp:spPr>
        <a:xfrm>
          <a:off x="2852162" y="1230219"/>
          <a:ext cx="1903822" cy="416461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/>
            <a:t>고혈압 개선</a:t>
          </a:r>
          <a:endParaRPr lang="ko-KR" altLang="en-US" sz="1100" kern="1200" dirty="0"/>
        </a:p>
      </dsp:txBody>
      <dsp:txXfrm>
        <a:off x="2852162" y="1230219"/>
        <a:ext cx="1903822" cy="416461"/>
      </dsp:txXfrm>
    </dsp:sp>
    <dsp:sp modelId="{97165152-C63A-421C-954A-F873E5E3C470}">
      <dsp:nvSpPr>
        <dsp:cNvPr id="0" name=""/>
        <dsp:cNvSpPr/>
      </dsp:nvSpPr>
      <dsp:spPr>
        <a:xfrm>
          <a:off x="2852162" y="1698738"/>
          <a:ext cx="1903822" cy="416461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/>
            <a:t>무릎 통증 완화</a:t>
          </a:r>
          <a:endParaRPr lang="ko-KR" altLang="en-US" sz="1100" kern="1200" dirty="0"/>
        </a:p>
      </dsp:txBody>
      <dsp:txXfrm>
        <a:off x="2852162" y="1698738"/>
        <a:ext cx="1903822" cy="416461"/>
      </dsp:txXfrm>
    </dsp:sp>
    <dsp:sp modelId="{94A2F68E-25D6-44A5-B5D5-0F704C738C44}">
      <dsp:nvSpPr>
        <dsp:cNvPr id="0" name=""/>
        <dsp:cNvSpPr/>
      </dsp:nvSpPr>
      <dsp:spPr>
        <a:xfrm>
          <a:off x="2852162" y="2167257"/>
          <a:ext cx="1903822" cy="416461"/>
        </a:xfrm>
        <a:prstGeom prst="roundRect">
          <a:avLst/>
        </a:prstGeom>
        <a:solidFill>
          <a:schemeClr val="bg2">
            <a:lumMod val="90000"/>
            <a:alpha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/>
            <a:t>요산배출</a:t>
          </a:r>
          <a:endParaRPr lang="ko-KR" altLang="en-US" sz="1100" kern="1200" dirty="0"/>
        </a:p>
      </dsp:txBody>
      <dsp:txXfrm>
        <a:off x="2852162" y="2167257"/>
        <a:ext cx="1903822" cy="41646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06117F-BEFD-4B6E-AAF7-C15064D47425}">
      <dsp:nvSpPr>
        <dsp:cNvPr id="0" name=""/>
        <dsp:cNvSpPr/>
      </dsp:nvSpPr>
      <dsp:spPr>
        <a:xfrm>
          <a:off x="1516271" y="0"/>
          <a:ext cx="2643206" cy="2643206"/>
        </a:xfrm>
        <a:prstGeom prst="triangl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Lef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B40E9-AAA3-4892-8121-DCCD00C8ECAB}">
      <dsp:nvSpPr>
        <dsp:cNvPr id="0" name=""/>
        <dsp:cNvSpPr/>
      </dsp:nvSpPr>
      <dsp:spPr>
        <a:xfrm>
          <a:off x="2837874" y="264578"/>
          <a:ext cx="1718083" cy="375830"/>
        </a:xfrm>
        <a:prstGeom prst="round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6">
              <a:lumMod val="20000"/>
              <a:lumOff val="8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700" kern="1200" dirty="0" smtClean="0"/>
            <a:t>아토피성</a:t>
          </a:r>
          <a:r>
            <a:rPr lang="en-US" altLang="ko-KR" sz="700" kern="1200" dirty="0" smtClean="0"/>
            <a:t>, </a:t>
          </a:r>
          <a:r>
            <a:rPr lang="ko-KR" altLang="en-US" sz="700" kern="1200" dirty="0" err="1" smtClean="0"/>
            <a:t>발진성</a:t>
          </a:r>
          <a:r>
            <a:rPr lang="ko-KR" altLang="en-US" sz="700" kern="1200" dirty="0" smtClean="0"/>
            <a:t> 등 피부트러블 개선</a:t>
          </a:r>
          <a:endParaRPr lang="ko-KR" altLang="en-US" sz="700" kern="1200" dirty="0"/>
        </a:p>
      </dsp:txBody>
      <dsp:txXfrm>
        <a:off x="2837874" y="264578"/>
        <a:ext cx="1718083" cy="375830"/>
      </dsp:txXfrm>
    </dsp:sp>
    <dsp:sp modelId="{F3A3B3E0-D8B0-4A5B-B38D-3CDE694C31E9}">
      <dsp:nvSpPr>
        <dsp:cNvPr id="0" name=""/>
        <dsp:cNvSpPr/>
      </dsp:nvSpPr>
      <dsp:spPr>
        <a:xfrm>
          <a:off x="2837874" y="687388"/>
          <a:ext cx="1718083" cy="375830"/>
        </a:xfrm>
        <a:prstGeom prst="round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6">
              <a:lumMod val="20000"/>
              <a:lumOff val="8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700" kern="1200" dirty="0" smtClean="0"/>
            <a:t>화상환부 조기치유</a:t>
          </a:r>
          <a:endParaRPr lang="ko-KR" altLang="en-US" sz="700" kern="1200" dirty="0"/>
        </a:p>
      </dsp:txBody>
      <dsp:txXfrm>
        <a:off x="2837874" y="687388"/>
        <a:ext cx="1718083" cy="375830"/>
      </dsp:txXfrm>
    </dsp:sp>
    <dsp:sp modelId="{E6CC120D-BC5F-48A3-B877-D363F4C91977}">
      <dsp:nvSpPr>
        <dsp:cNvPr id="0" name=""/>
        <dsp:cNvSpPr/>
      </dsp:nvSpPr>
      <dsp:spPr>
        <a:xfrm>
          <a:off x="2837874" y="1110198"/>
          <a:ext cx="1718083" cy="375830"/>
        </a:xfrm>
        <a:prstGeom prst="round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6">
              <a:lumMod val="20000"/>
              <a:lumOff val="8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700" kern="1200" dirty="0" smtClean="0"/>
            <a:t>처진 피부</a:t>
          </a:r>
          <a:r>
            <a:rPr lang="en-US" altLang="ko-KR" sz="700" kern="1200" dirty="0" smtClean="0"/>
            <a:t>, </a:t>
          </a:r>
          <a:r>
            <a:rPr lang="ko-KR" altLang="en-US" sz="700" kern="1200" dirty="0" smtClean="0"/>
            <a:t>주름 확장 개선</a:t>
          </a:r>
          <a:endParaRPr lang="ko-KR" altLang="en-US" sz="700" kern="1200" dirty="0"/>
        </a:p>
      </dsp:txBody>
      <dsp:txXfrm>
        <a:off x="2837874" y="1110198"/>
        <a:ext cx="1718083" cy="375830"/>
      </dsp:txXfrm>
    </dsp:sp>
    <dsp:sp modelId="{97165152-C63A-421C-954A-F873E5E3C470}">
      <dsp:nvSpPr>
        <dsp:cNvPr id="0" name=""/>
        <dsp:cNvSpPr/>
      </dsp:nvSpPr>
      <dsp:spPr>
        <a:xfrm>
          <a:off x="2837874" y="1533007"/>
          <a:ext cx="1718083" cy="375830"/>
        </a:xfrm>
        <a:prstGeom prst="round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6">
              <a:lumMod val="20000"/>
              <a:lumOff val="8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700" kern="1200" dirty="0" smtClean="0"/>
            <a:t>알코올분해</a:t>
          </a:r>
          <a:r>
            <a:rPr lang="en-US" altLang="ko-KR" sz="700" kern="1200" dirty="0" smtClean="0"/>
            <a:t>, </a:t>
          </a:r>
          <a:r>
            <a:rPr lang="ko-KR" altLang="en-US" sz="700" kern="1200" dirty="0" smtClean="0"/>
            <a:t>숙취두통개선</a:t>
          </a:r>
          <a:endParaRPr lang="ko-KR" altLang="en-US" sz="700" kern="1200" dirty="0"/>
        </a:p>
      </dsp:txBody>
      <dsp:txXfrm>
        <a:off x="2837874" y="1533007"/>
        <a:ext cx="1718083" cy="375830"/>
      </dsp:txXfrm>
    </dsp:sp>
    <dsp:sp modelId="{94A2F68E-25D6-44A5-B5D5-0F704C738C44}">
      <dsp:nvSpPr>
        <dsp:cNvPr id="0" name=""/>
        <dsp:cNvSpPr/>
      </dsp:nvSpPr>
      <dsp:spPr>
        <a:xfrm>
          <a:off x="2837874" y="1955817"/>
          <a:ext cx="1718083" cy="375830"/>
        </a:xfrm>
        <a:prstGeom prst="round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6">
              <a:lumMod val="20000"/>
              <a:lumOff val="8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700" kern="1200" dirty="0" smtClean="0"/>
            <a:t>인체의 노폐물 배출촉진</a:t>
          </a:r>
          <a:endParaRPr lang="ko-KR" altLang="en-US" sz="700" kern="1200" dirty="0"/>
        </a:p>
      </dsp:txBody>
      <dsp:txXfrm>
        <a:off x="2837874" y="1955817"/>
        <a:ext cx="1718083" cy="37583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06117F-BEFD-4B6E-AAF7-C15064D47425}">
      <dsp:nvSpPr>
        <dsp:cNvPr id="0" name=""/>
        <dsp:cNvSpPr/>
      </dsp:nvSpPr>
      <dsp:spPr>
        <a:xfrm>
          <a:off x="2230651" y="0"/>
          <a:ext cx="2428892" cy="2428892"/>
        </a:xfrm>
        <a:prstGeom prst="triangl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Lef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FB40E9-AAA3-4892-8121-DCCD00C8ECAB}">
      <dsp:nvSpPr>
        <dsp:cNvPr id="0" name=""/>
        <dsp:cNvSpPr/>
      </dsp:nvSpPr>
      <dsp:spPr>
        <a:xfrm>
          <a:off x="3270073" y="243126"/>
          <a:ext cx="1928826" cy="345358"/>
        </a:xfrm>
        <a:prstGeom prst="round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온몸의 통증 완화</a:t>
          </a:r>
          <a:endParaRPr lang="ko-KR" altLang="en-US" sz="1500" kern="1200" dirty="0"/>
        </a:p>
      </dsp:txBody>
      <dsp:txXfrm>
        <a:off x="3270073" y="243126"/>
        <a:ext cx="1928826" cy="345358"/>
      </dsp:txXfrm>
    </dsp:sp>
    <dsp:sp modelId="{F3A3B3E0-D8B0-4A5B-B38D-3CDE694C31E9}">
      <dsp:nvSpPr>
        <dsp:cNvPr id="0" name=""/>
        <dsp:cNvSpPr/>
      </dsp:nvSpPr>
      <dsp:spPr>
        <a:xfrm>
          <a:off x="3270073" y="631654"/>
          <a:ext cx="1928826" cy="345358"/>
        </a:xfrm>
        <a:prstGeom prst="round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소화촉진</a:t>
          </a:r>
          <a:endParaRPr lang="ko-KR" altLang="en-US" sz="1500" kern="1200" dirty="0"/>
        </a:p>
      </dsp:txBody>
      <dsp:txXfrm>
        <a:off x="3270073" y="631654"/>
        <a:ext cx="1928826" cy="345358"/>
      </dsp:txXfrm>
    </dsp:sp>
    <dsp:sp modelId="{E6CC120D-BC5F-48A3-B877-D363F4C91977}">
      <dsp:nvSpPr>
        <dsp:cNvPr id="0" name=""/>
        <dsp:cNvSpPr/>
      </dsp:nvSpPr>
      <dsp:spPr>
        <a:xfrm>
          <a:off x="3270073" y="1020182"/>
          <a:ext cx="1928826" cy="345358"/>
        </a:xfrm>
        <a:prstGeom prst="round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탈모개선</a:t>
          </a:r>
          <a:endParaRPr lang="ko-KR" altLang="en-US" sz="1500" kern="1200" dirty="0"/>
        </a:p>
      </dsp:txBody>
      <dsp:txXfrm>
        <a:off x="3270073" y="1020182"/>
        <a:ext cx="1928826" cy="345358"/>
      </dsp:txXfrm>
    </dsp:sp>
    <dsp:sp modelId="{97165152-C63A-421C-954A-F873E5E3C470}">
      <dsp:nvSpPr>
        <dsp:cNvPr id="0" name=""/>
        <dsp:cNvSpPr/>
      </dsp:nvSpPr>
      <dsp:spPr>
        <a:xfrm>
          <a:off x="3286145" y="1357324"/>
          <a:ext cx="1928826" cy="345358"/>
        </a:xfrm>
        <a:prstGeom prst="round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중성지방개선</a:t>
          </a:r>
          <a:endParaRPr lang="ko-KR" altLang="en-US" sz="1500" kern="1200" dirty="0"/>
        </a:p>
      </dsp:txBody>
      <dsp:txXfrm>
        <a:off x="3286145" y="1357324"/>
        <a:ext cx="1928826" cy="345358"/>
      </dsp:txXfrm>
    </dsp:sp>
    <dsp:sp modelId="{94A2F68E-25D6-44A5-B5D5-0F704C738C44}">
      <dsp:nvSpPr>
        <dsp:cNvPr id="0" name=""/>
        <dsp:cNvSpPr/>
      </dsp:nvSpPr>
      <dsp:spPr>
        <a:xfrm>
          <a:off x="3270073" y="1797237"/>
          <a:ext cx="1928826" cy="345358"/>
        </a:xfrm>
        <a:prstGeom prst="round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5400" cap="flat" cmpd="sng" algn="ctr">
          <a:solidFill>
            <a:schemeClr val="accent3">
              <a:lumMod val="40000"/>
              <a:lumOff val="6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편두통 개선</a:t>
          </a:r>
          <a:endParaRPr lang="ko-KR" altLang="en-US" sz="1500" kern="1200" dirty="0"/>
        </a:p>
      </dsp:txBody>
      <dsp:txXfrm>
        <a:off x="3270073" y="1797237"/>
        <a:ext cx="1928826" cy="34535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A2AD41-104C-44A5-A100-8BC63A1004EE}">
      <dsp:nvSpPr>
        <dsp:cNvPr id="0" name=""/>
        <dsp:cNvSpPr/>
      </dsp:nvSpPr>
      <dsp:spPr>
        <a:xfrm>
          <a:off x="1705148" y="446669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852936" y="490673"/>
        <a:ext cx="17167" cy="3433"/>
      </dsp:txXfrm>
    </dsp:sp>
    <dsp:sp modelId="{042BCC24-31F2-4601-8B00-A67C22EE323F}">
      <dsp:nvSpPr>
        <dsp:cNvPr id="0" name=""/>
        <dsp:cNvSpPr/>
      </dsp:nvSpPr>
      <dsp:spPr>
        <a:xfrm>
          <a:off x="214151" y="44550"/>
          <a:ext cx="1492796" cy="89567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인체 내 가장 강력한 </a:t>
          </a:r>
          <a:r>
            <a:rPr lang="ko-KR" altLang="en-US" sz="1100" kern="1200" dirty="0" err="1" smtClean="0">
              <a:solidFill>
                <a:schemeClr val="tx1"/>
              </a:solidFill>
            </a:rPr>
            <a:t>항산화</a:t>
          </a:r>
          <a:r>
            <a:rPr lang="ko-KR" altLang="en-US" sz="1100" kern="1200" dirty="0" smtClean="0">
              <a:solidFill>
                <a:schemeClr val="tx1"/>
              </a:solidFill>
            </a:rPr>
            <a:t> 성분보다      천 배 이상의 효과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14151" y="44550"/>
        <a:ext cx="1492796" cy="895677"/>
      </dsp:txXfrm>
    </dsp:sp>
    <dsp:sp modelId="{D4D5DAFE-3198-462F-B444-C0F6AE62B270}">
      <dsp:nvSpPr>
        <dsp:cNvPr id="0" name=""/>
        <dsp:cNvSpPr/>
      </dsp:nvSpPr>
      <dsp:spPr>
        <a:xfrm>
          <a:off x="3541288" y="446669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689076" y="490673"/>
        <a:ext cx="17167" cy="3433"/>
      </dsp:txXfrm>
    </dsp:sp>
    <dsp:sp modelId="{B326C44F-3309-4212-87DD-2A53FDC0D0C0}">
      <dsp:nvSpPr>
        <dsp:cNvPr id="0" name=""/>
        <dsp:cNvSpPr/>
      </dsp:nvSpPr>
      <dsp:spPr>
        <a:xfrm>
          <a:off x="2050291" y="44550"/>
          <a:ext cx="1492796" cy="89567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심장질환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뇌졸중</a:t>
          </a:r>
          <a:r>
            <a:rPr lang="en-US" altLang="ko-KR" sz="1100" kern="1200" dirty="0" smtClean="0">
              <a:solidFill>
                <a:schemeClr val="tx1"/>
              </a:solidFill>
            </a:rPr>
            <a:t>,       </a:t>
          </a:r>
          <a:r>
            <a:rPr lang="ko-KR" altLang="en-US" sz="1100" kern="1200" dirty="0" smtClean="0">
              <a:solidFill>
                <a:schemeClr val="tx1"/>
              </a:solidFill>
            </a:rPr>
            <a:t>암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당뇨와  조기노화 현상 방지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050291" y="44550"/>
        <a:ext cx="1492796" cy="895677"/>
      </dsp:txXfrm>
    </dsp:sp>
    <dsp:sp modelId="{6D4D81D5-43F0-4753-AD26-2F082F6575BF}">
      <dsp:nvSpPr>
        <dsp:cNvPr id="0" name=""/>
        <dsp:cNvSpPr/>
      </dsp:nvSpPr>
      <dsp:spPr>
        <a:xfrm>
          <a:off x="5377428" y="446669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25216" y="490673"/>
        <a:ext cx="17167" cy="3433"/>
      </dsp:txXfrm>
    </dsp:sp>
    <dsp:sp modelId="{D536119B-1378-4BA4-8AF2-680AFD906A06}">
      <dsp:nvSpPr>
        <dsp:cNvPr id="0" name=""/>
        <dsp:cNvSpPr/>
      </dsp:nvSpPr>
      <dsp:spPr>
        <a:xfrm>
          <a:off x="3886431" y="44550"/>
          <a:ext cx="1492796" cy="895677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혈압억제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혈전형성 방지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고혈압과         협심증 예방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3886431" y="44550"/>
        <a:ext cx="1492796" cy="895677"/>
      </dsp:txXfrm>
    </dsp:sp>
    <dsp:sp modelId="{35C260CD-3686-4470-87CD-A84EBD93B78D}">
      <dsp:nvSpPr>
        <dsp:cNvPr id="0" name=""/>
        <dsp:cNvSpPr/>
      </dsp:nvSpPr>
      <dsp:spPr>
        <a:xfrm>
          <a:off x="971104" y="938428"/>
          <a:ext cx="5497865" cy="305667"/>
        </a:xfrm>
        <a:custGeom>
          <a:avLst/>
          <a:gdLst/>
          <a:ahLst/>
          <a:cxnLst/>
          <a:rect l="0" t="0" r="0" b="0"/>
          <a:pathLst>
            <a:path>
              <a:moveTo>
                <a:pt x="5497865" y="0"/>
              </a:moveTo>
              <a:lnTo>
                <a:pt x="5497865" y="169933"/>
              </a:lnTo>
              <a:lnTo>
                <a:pt x="0" y="169933"/>
              </a:lnTo>
              <a:lnTo>
                <a:pt x="0" y="305667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582333" y="1089545"/>
        <a:ext cx="275406" cy="3433"/>
      </dsp:txXfrm>
    </dsp:sp>
    <dsp:sp modelId="{F260984D-6544-4B00-8BD2-24483B2326DC}">
      <dsp:nvSpPr>
        <dsp:cNvPr id="0" name=""/>
        <dsp:cNvSpPr/>
      </dsp:nvSpPr>
      <dsp:spPr>
        <a:xfrm>
          <a:off x="5722571" y="44550"/>
          <a:ext cx="1492796" cy="895677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치매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알츠하이머병 억제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5722571" y="44550"/>
        <a:ext cx="1492796" cy="895677"/>
      </dsp:txXfrm>
    </dsp:sp>
    <dsp:sp modelId="{67BF3CAC-8313-4AFF-9B62-90D5D2E40341}">
      <dsp:nvSpPr>
        <dsp:cNvPr id="0" name=""/>
        <dsp:cNvSpPr/>
      </dsp:nvSpPr>
      <dsp:spPr>
        <a:xfrm>
          <a:off x="1715702" y="1678615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863490" y="1722618"/>
        <a:ext cx="17167" cy="3433"/>
      </dsp:txXfrm>
    </dsp:sp>
    <dsp:sp modelId="{E98FF52F-4AC7-476E-B339-757A61B3C768}">
      <dsp:nvSpPr>
        <dsp:cNvPr id="0" name=""/>
        <dsp:cNvSpPr/>
      </dsp:nvSpPr>
      <dsp:spPr>
        <a:xfrm>
          <a:off x="224705" y="1276496"/>
          <a:ext cx="1492796" cy="895677"/>
        </a:xfrm>
        <a:prstGeom prst="rect">
          <a:avLst/>
        </a:prstGeom>
        <a:solidFill>
          <a:srgbClr val="66FF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성장호르몬 생성      촉진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24705" y="1276496"/>
        <a:ext cx="1492796" cy="895677"/>
      </dsp:txXfrm>
    </dsp:sp>
    <dsp:sp modelId="{2BC07DF7-23F8-4F8A-BD53-78FD45ACB3F5}">
      <dsp:nvSpPr>
        <dsp:cNvPr id="0" name=""/>
        <dsp:cNvSpPr/>
      </dsp:nvSpPr>
      <dsp:spPr>
        <a:xfrm>
          <a:off x="3551842" y="1678615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699630" y="1722618"/>
        <a:ext cx="17167" cy="3433"/>
      </dsp:txXfrm>
    </dsp:sp>
    <dsp:sp modelId="{3AC91337-B8D3-4197-9AC4-3B176E4AFB2F}">
      <dsp:nvSpPr>
        <dsp:cNvPr id="0" name=""/>
        <dsp:cNvSpPr/>
      </dsp:nvSpPr>
      <dsp:spPr>
        <a:xfrm>
          <a:off x="2060845" y="1276496"/>
          <a:ext cx="1492796" cy="89567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신경조직과 뇌 사이의 커뮤니케이션           기능 촉진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060845" y="1276496"/>
        <a:ext cx="1492796" cy="895677"/>
      </dsp:txXfrm>
    </dsp:sp>
    <dsp:sp modelId="{A977E301-CAE4-4ED7-B618-ED353D59AB7F}">
      <dsp:nvSpPr>
        <dsp:cNvPr id="0" name=""/>
        <dsp:cNvSpPr/>
      </dsp:nvSpPr>
      <dsp:spPr>
        <a:xfrm>
          <a:off x="5387982" y="1678615"/>
          <a:ext cx="3070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01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3047" y="1722618"/>
        <a:ext cx="16880" cy="3433"/>
      </dsp:txXfrm>
    </dsp:sp>
    <dsp:sp modelId="{867B6B83-E497-4BAB-B4F5-795C2B0ECE82}">
      <dsp:nvSpPr>
        <dsp:cNvPr id="0" name=""/>
        <dsp:cNvSpPr/>
      </dsp:nvSpPr>
      <dsp:spPr>
        <a:xfrm>
          <a:off x="3896985" y="1276496"/>
          <a:ext cx="1492796" cy="895677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marR="0" lvl="0" indent="0" algn="ctr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1100" kern="1200" dirty="0" smtClean="0">
              <a:solidFill>
                <a:schemeClr val="tx1"/>
              </a:solidFill>
            </a:rPr>
            <a:t>면역기능 개선 췌장의 인슐린 분비              조절 기능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3896985" y="1276496"/>
        <a:ext cx="1492796" cy="895677"/>
      </dsp:txXfrm>
    </dsp:sp>
    <dsp:sp modelId="{1A57F4FC-53C6-49FB-B232-40DC6E235048}">
      <dsp:nvSpPr>
        <dsp:cNvPr id="0" name=""/>
        <dsp:cNvSpPr/>
      </dsp:nvSpPr>
      <dsp:spPr>
        <a:xfrm>
          <a:off x="971104" y="2170374"/>
          <a:ext cx="5502687" cy="276969"/>
        </a:xfrm>
        <a:custGeom>
          <a:avLst/>
          <a:gdLst/>
          <a:ahLst/>
          <a:cxnLst/>
          <a:rect l="0" t="0" r="0" b="0"/>
          <a:pathLst>
            <a:path>
              <a:moveTo>
                <a:pt x="5502687" y="0"/>
              </a:moveTo>
              <a:lnTo>
                <a:pt x="5502687" y="155584"/>
              </a:lnTo>
              <a:lnTo>
                <a:pt x="0" y="155584"/>
              </a:lnTo>
              <a:lnTo>
                <a:pt x="0" y="27696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584665" y="2307142"/>
        <a:ext cx="275563" cy="3433"/>
      </dsp:txXfrm>
    </dsp:sp>
    <dsp:sp modelId="{E9D1B6EE-5982-4A6A-BB64-3CD38CF954DB}">
      <dsp:nvSpPr>
        <dsp:cNvPr id="0" name=""/>
        <dsp:cNvSpPr/>
      </dsp:nvSpPr>
      <dsp:spPr>
        <a:xfrm>
          <a:off x="5727393" y="1276496"/>
          <a:ext cx="1492796" cy="895677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암세포의 분열 및      증식을 억제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5727393" y="1276496"/>
        <a:ext cx="1492796" cy="895677"/>
      </dsp:txXfrm>
    </dsp:sp>
    <dsp:sp modelId="{E5ED0F0C-7BEB-4CC1-AB4F-31E64F5CFF94}">
      <dsp:nvSpPr>
        <dsp:cNvPr id="0" name=""/>
        <dsp:cNvSpPr/>
      </dsp:nvSpPr>
      <dsp:spPr>
        <a:xfrm>
          <a:off x="1715702" y="2881863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1863490" y="2925866"/>
        <a:ext cx="17167" cy="3433"/>
      </dsp:txXfrm>
    </dsp:sp>
    <dsp:sp modelId="{B31921CA-AF70-4562-9F7E-B4924FD2D406}">
      <dsp:nvSpPr>
        <dsp:cNvPr id="0" name=""/>
        <dsp:cNvSpPr/>
      </dsp:nvSpPr>
      <dsp:spPr>
        <a:xfrm>
          <a:off x="224705" y="2479744"/>
          <a:ext cx="1492796" cy="89567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콜레스테롤 조절</a:t>
          </a:r>
          <a:r>
            <a:rPr lang="en-US" altLang="ko-KR" sz="1100" kern="1200" dirty="0" smtClean="0">
              <a:solidFill>
                <a:schemeClr val="tx1"/>
              </a:solidFill>
            </a:rPr>
            <a:t>,     </a:t>
          </a:r>
          <a:r>
            <a:rPr lang="ko-KR" altLang="en-US" sz="1100" kern="1200" dirty="0" smtClean="0">
              <a:solidFill>
                <a:schemeClr val="tx1"/>
              </a:solidFill>
            </a:rPr>
            <a:t>남성의 성기능 향상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24705" y="2479744"/>
        <a:ext cx="1492796" cy="895677"/>
      </dsp:txXfrm>
    </dsp:sp>
    <dsp:sp modelId="{E8F59987-9FE4-40C6-9F91-67090745DAAC}">
      <dsp:nvSpPr>
        <dsp:cNvPr id="0" name=""/>
        <dsp:cNvSpPr/>
      </dsp:nvSpPr>
      <dsp:spPr>
        <a:xfrm>
          <a:off x="3551842" y="2881863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3699630" y="2925866"/>
        <a:ext cx="17167" cy="3433"/>
      </dsp:txXfrm>
    </dsp:sp>
    <dsp:sp modelId="{069D6DFD-01FB-4772-84C0-F85C1357F88D}">
      <dsp:nvSpPr>
        <dsp:cNvPr id="0" name=""/>
        <dsp:cNvSpPr/>
      </dsp:nvSpPr>
      <dsp:spPr>
        <a:xfrm>
          <a:off x="2060845" y="2479744"/>
          <a:ext cx="1492796" cy="895677"/>
        </a:xfrm>
        <a:prstGeom prst="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심장마비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뇌졸중 위험감소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천식치료     도움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2060845" y="2479744"/>
        <a:ext cx="1492796" cy="895677"/>
      </dsp:txXfrm>
    </dsp:sp>
    <dsp:sp modelId="{458F39E4-CBDF-40EC-9BBB-6D9A5F79705A}">
      <dsp:nvSpPr>
        <dsp:cNvPr id="0" name=""/>
        <dsp:cNvSpPr/>
      </dsp:nvSpPr>
      <dsp:spPr>
        <a:xfrm>
          <a:off x="5387982" y="2873936"/>
          <a:ext cx="3127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3646"/>
              </a:moveTo>
              <a:lnTo>
                <a:pt x="173471" y="53646"/>
              </a:lnTo>
              <a:lnTo>
                <a:pt x="173471" y="45720"/>
              </a:lnTo>
              <a:lnTo>
                <a:pt x="31274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>
        <a:off x="5535768" y="2917939"/>
        <a:ext cx="17171" cy="3433"/>
      </dsp:txXfrm>
    </dsp:sp>
    <dsp:sp modelId="{B24E74B5-8F32-4B56-AF6A-3067CD613E36}">
      <dsp:nvSpPr>
        <dsp:cNvPr id="0" name=""/>
        <dsp:cNvSpPr/>
      </dsp:nvSpPr>
      <dsp:spPr>
        <a:xfrm>
          <a:off x="3896985" y="2479744"/>
          <a:ext cx="1492796" cy="895677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err="1" smtClean="0">
              <a:solidFill>
                <a:schemeClr val="tx1"/>
              </a:solidFill>
            </a:rPr>
            <a:t>폐손상</a:t>
          </a:r>
          <a:r>
            <a:rPr lang="ko-KR" altLang="en-US" sz="1100" kern="1200" dirty="0" smtClean="0">
              <a:solidFill>
                <a:schemeClr val="tx1"/>
              </a:solidFill>
            </a:rPr>
            <a:t> 회복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상처치유 및 회복에 도움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3896985" y="2479744"/>
        <a:ext cx="1492796" cy="895677"/>
      </dsp:txXfrm>
    </dsp:sp>
    <dsp:sp modelId="{10520365-0A67-4102-9227-5BB25AE2FBC9}">
      <dsp:nvSpPr>
        <dsp:cNvPr id="0" name=""/>
        <dsp:cNvSpPr/>
      </dsp:nvSpPr>
      <dsp:spPr>
        <a:xfrm>
          <a:off x="5733125" y="2471817"/>
          <a:ext cx="1492796" cy="89567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635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kern="1200" dirty="0" smtClean="0">
              <a:solidFill>
                <a:schemeClr val="tx1"/>
              </a:solidFill>
            </a:rPr>
            <a:t>스트레스로 인한     궤양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신장질환</a:t>
          </a:r>
          <a:r>
            <a:rPr lang="en-US" altLang="ko-KR" sz="1100" kern="1200" dirty="0" smtClean="0">
              <a:solidFill>
                <a:schemeClr val="tx1"/>
              </a:solidFill>
            </a:rPr>
            <a:t>, </a:t>
          </a:r>
          <a:r>
            <a:rPr lang="ko-KR" altLang="en-US" sz="1100" kern="1200" dirty="0" smtClean="0">
              <a:solidFill>
                <a:schemeClr val="tx1"/>
              </a:solidFill>
            </a:rPr>
            <a:t>노화 의 진행속도 지연</a:t>
          </a:r>
          <a:endParaRPr lang="ko-KR" altLang="en-US" sz="1100" kern="1200" dirty="0">
            <a:solidFill>
              <a:schemeClr val="tx1"/>
            </a:solidFill>
          </a:endParaRPr>
        </a:p>
      </dsp:txBody>
      <dsp:txXfrm>
        <a:off x="5733125" y="2471817"/>
        <a:ext cx="1492796" cy="8956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C46EC-56AA-43F8-8F8D-A41215C0148C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BAAA2-C424-4EEE-8CBC-4FFAB2D0F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ko-KR" smtClean="0"/>
              <a:t>NEW WATER-Nitrous Energy Water infused with Happiness</a:t>
            </a:r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ko-KR" smtClean="0"/>
              <a:t>NEW WATER-Nitrous Energy Water infused with Happiness</a:t>
            </a:r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5" name="머리글 개체 틀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altLang="ko-KR" smtClean="0"/>
              <a:t>NEW WATER-Nitrous Energy Water infused with Happiness</a:t>
            </a:r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AAB8-43A8-4EAD-A0A3-D16B5D596738}" type="datetimeFigureOut">
              <a:rPr lang="ko-KR" altLang="en-US" smtClean="0"/>
              <a:pPr/>
              <a:t>2015-10-15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9F1E6-B1AD-420E-A320-8BDB8F6A4DA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18" Type="http://schemas.openxmlformats.org/officeDocument/2006/relationships/image" Target="../media/image3.png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17" Type="http://schemas.openxmlformats.org/officeDocument/2006/relationships/hyperlink" Target="http://rapidlyripped.com/tag/fat-loss-supplement/" TargetMode="Externa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19" Type="http://schemas.openxmlformats.org/officeDocument/2006/relationships/image" Target="../media/image4.png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5984" y="1142984"/>
            <a:ext cx="4500594" cy="1500198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r>
              <a:rPr lang="ko-KR" altLang="en-US" sz="5400" dirty="0" err="1" smtClean="0">
                <a:latin typeface="휴먼둥근헤드라인" pitchFamily="18" charset="-127"/>
                <a:ea typeface="휴먼둥근헤드라인" pitchFamily="18" charset="-127"/>
                <a:cs typeface="Ebrima" pitchFamily="2" charset="0"/>
              </a:rPr>
              <a:t>와즈라</a:t>
            </a:r>
            <a:r>
              <a:rPr lang="ko-KR" altLang="en-US" sz="5400" dirty="0" smtClean="0">
                <a:latin typeface="휴먼둥근헤드라인" pitchFamily="18" charset="-127"/>
                <a:ea typeface="휴먼둥근헤드라인" pitchFamily="18" charset="-127"/>
                <a:cs typeface="Ebrima" pitchFamily="2" charset="0"/>
              </a:rPr>
              <a:t> 워터</a:t>
            </a:r>
            <a:r>
              <a:rPr lang="en-US" altLang="ko-KR" sz="5400" dirty="0" smtClean="0">
                <a:latin typeface="휴먼둥근헤드라인" pitchFamily="18" charset="-127"/>
                <a:ea typeface="휴먼둥근헤드라인" pitchFamily="18" charset="-127"/>
                <a:cs typeface="Ebrima" pitchFamily="2" charset="0"/>
              </a:rPr>
              <a:t/>
            </a:r>
            <a:br>
              <a:rPr lang="en-US" altLang="ko-KR" sz="5400" dirty="0" smtClean="0">
                <a:latin typeface="휴먼둥근헤드라인" pitchFamily="18" charset="-127"/>
                <a:ea typeface="휴먼둥근헤드라인" pitchFamily="18" charset="-127"/>
                <a:cs typeface="Ebrima" pitchFamily="2" charset="0"/>
              </a:rPr>
            </a:br>
            <a:r>
              <a:rPr lang="en-US" altLang="ko-KR" sz="2000" b="1" dirty="0" smtClean="0"/>
              <a:t>S</a:t>
            </a:r>
            <a:r>
              <a:rPr lang="en-US" sz="2000" dirty="0" smtClean="0"/>
              <a:t>ynchronized </a:t>
            </a:r>
            <a:r>
              <a:rPr lang="en-US" altLang="ko-KR" sz="2000" b="1" dirty="0" smtClean="0"/>
              <a:t>N</a:t>
            </a:r>
            <a:r>
              <a:rPr lang="en-US" altLang="ko-KR" sz="2000" dirty="0" smtClean="0"/>
              <a:t>itrogen </a:t>
            </a:r>
            <a:r>
              <a:rPr lang="en-US" altLang="ko-KR" sz="2000" b="1" dirty="0" smtClean="0"/>
              <a:t>O</a:t>
            </a:r>
            <a:r>
              <a:rPr lang="en-US" altLang="ko-KR" sz="2000" dirty="0" smtClean="0"/>
              <a:t>xide </a:t>
            </a:r>
            <a:r>
              <a:rPr lang="en-US" altLang="ko-KR" sz="2000" b="1" dirty="0" smtClean="0"/>
              <a:t>W</a:t>
            </a:r>
            <a:r>
              <a:rPr lang="en-US" altLang="ko-KR" sz="2000" dirty="0" smtClean="0"/>
              <a:t>ater</a:t>
            </a:r>
            <a:endParaRPr lang="ko-KR" altLang="en-US" sz="5400" dirty="0">
              <a:latin typeface="휴먼둥근헤드라인" pitchFamily="18" charset="-127"/>
              <a:ea typeface="휴먼둥근헤드라인" pitchFamily="18" charset="-127"/>
              <a:cs typeface="Ebrima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7422" y="785794"/>
            <a:ext cx="4357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휴먼둥근헤드라인" pitchFamily="18" charset="-127"/>
                <a:ea typeface="휴먼둥근헤드라인" pitchFamily="18" charset="-127"/>
              </a:rPr>
              <a:t>깨끗한 물을 만드는 지상 최고의 기술</a:t>
            </a:r>
            <a:r>
              <a:rPr lang="en-US" altLang="ko-KR" sz="1600" dirty="0" smtClean="0">
                <a:latin typeface="휴먼둥근헤드라인" pitchFamily="18" charset="-127"/>
                <a:ea typeface="휴먼둥근헤드라인" pitchFamily="18" charset="-127"/>
              </a:rPr>
              <a:t>!</a:t>
            </a:r>
            <a:endParaRPr lang="ko-KR" altLang="en-US" sz="1600" dirty="0"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15206" y="32146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14546" y="3214686"/>
            <a:ext cx="46474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dirty="0" err="1" smtClean="0">
                <a:latin typeface="굴림체" pitchFamily="49" charset="-127"/>
                <a:ea typeface="굴림체" pitchFamily="49" charset="-127"/>
              </a:rPr>
              <a:t>와즈라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 워터는 특허 등록된 기술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살균기능을 갖는 산화질소 </a:t>
            </a:r>
            <a:endParaRPr lang="en-US" altLang="ko-KR" sz="1200" b="1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1200" b="1" dirty="0" err="1" smtClean="0">
                <a:latin typeface="굴림체" pitchFamily="49" charset="-127"/>
                <a:ea typeface="굴림체" pitchFamily="49" charset="-127"/>
              </a:rPr>
              <a:t>함유수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 제조장치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로 제조되는 세계 최초의 산화질소가 함유된 </a:t>
            </a:r>
            <a:endParaRPr lang="en-US" altLang="ko-KR" sz="1200" b="1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기능성 음용수입니다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1200" b="1" dirty="0" smtClean="0">
              <a:latin typeface="굴림체" pitchFamily="49" charset="-127"/>
              <a:ea typeface="굴림체" pitchFamily="49" charset="-127"/>
            </a:endParaRPr>
          </a:p>
          <a:p>
            <a:endParaRPr lang="en-US" altLang="ko-KR" sz="1200" b="1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특허등록 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제 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10-1379274</a:t>
            </a:r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호</a:t>
            </a:r>
            <a:endParaRPr lang="en-US" altLang="ko-KR" sz="1200" b="1" dirty="0" smtClean="0">
              <a:latin typeface="굴림체" pitchFamily="49" charset="-127"/>
              <a:ea typeface="굴림체" pitchFamily="49" charset="-127"/>
            </a:endParaRPr>
          </a:p>
          <a:p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상표출원 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200" b="1" dirty="0" err="1" smtClean="0">
                <a:latin typeface="굴림체" pitchFamily="49" charset="-127"/>
                <a:ea typeface="굴림체" pitchFamily="49" charset="-127"/>
              </a:rPr>
              <a:t>와즈라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(VAJRA) 40-2015-0066905</a:t>
            </a:r>
          </a:p>
          <a:p>
            <a:r>
              <a:rPr lang="ko-KR" altLang="en-US" sz="1200" b="1" dirty="0" smtClean="0">
                <a:latin typeface="굴림체" pitchFamily="49" charset="-127"/>
                <a:ea typeface="굴림체" pitchFamily="49" charset="-127"/>
              </a:rPr>
              <a:t>           </a:t>
            </a:r>
            <a:r>
              <a:rPr lang="ko-KR" altLang="en-US" sz="1200" b="1" dirty="0" err="1" smtClean="0">
                <a:latin typeface="굴림체" pitchFamily="49" charset="-127"/>
                <a:ea typeface="굴림체" pitchFamily="49" charset="-127"/>
              </a:rPr>
              <a:t>와즈라</a:t>
            </a:r>
            <a:r>
              <a:rPr lang="en-US" altLang="ko-KR" sz="1200" b="1" dirty="0" smtClean="0">
                <a:latin typeface="굴림체" pitchFamily="49" charset="-127"/>
                <a:ea typeface="굴림체" pitchFamily="49" charset="-127"/>
              </a:rPr>
              <a:t>(VAJRA) 40-2015- 0066902</a:t>
            </a:r>
            <a:endParaRPr lang="ko-KR" altLang="en-US" sz="1200" b="1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02" y="5572140"/>
            <a:ext cx="141577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ko-KR" altLang="en-US" sz="1600" b="1" dirty="0" err="1" smtClean="0">
                <a:latin typeface="+mn-ea"/>
                <a:ea typeface="+mn-ea"/>
              </a:rPr>
              <a:t>운해이엔씨</a:t>
            </a:r>
            <a:r>
              <a:rPr lang="ko-KR" altLang="en-US" sz="1600" b="1" dirty="0">
                <a:latin typeface="+mn-ea"/>
                <a:ea typeface="+mn-ea"/>
              </a:rPr>
              <a:t>㈜</a:t>
            </a:r>
          </a:p>
        </p:txBody>
      </p:sp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5500702"/>
            <a:ext cx="864097" cy="43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TextBox 13"/>
          <p:cNvSpPr txBox="1"/>
          <p:nvPr/>
        </p:nvSpPr>
        <p:spPr>
          <a:xfrm>
            <a:off x="2214546" y="6000768"/>
            <a:ext cx="3206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/>
              <a:t>경기도 시흥시 </a:t>
            </a:r>
            <a:r>
              <a:rPr lang="ko-KR" altLang="en-US" sz="1200" dirty="0" err="1" smtClean="0"/>
              <a:t>수인로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2216</a:t>
            </a:r>
            <a:r>
              <a:rPr lang="ko-KR" altLang="en-US" sz="1200" dirty="0" err="1" smtClean="0"/>
              <a:t>번길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34-8</a:t>
            </a:r>
            <a:r>
              <a:rPr lang="ko-KR" altLang="en-US" sz="1200" dirty="0" smtClean="0"/>
              <a:t>호</a:t>
            </a:r>
            <a:endParaRPr lang="en-US" altLang="ko-KR" sz="1200" dirty="0" smtClean="0"/>
          </a:p>
          <a:p>
            <a:r>
              <a:rPr lang="ko-KR" altLang="en-US" sz="1200" dirty="0" smtClean="0"/>
              <a:t>전화번호 </a:t>
            </a:r>
            <a:r>
              <a:rPr lang="en-US" altLang="ko-KR" sz="1200" dirty="0" smtClean="0"/>
              <a:t>031-499-2777, FAX 031-499-2328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99592" y="836712"/>
            <a:ext cx="244810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 smtClean="0"/>
              <a:t>산화질소의 섭취</a:t>
            </a:r>
            <a:endParaRPr lang="en-US" altLang="ko-KR" sz="2400" dirty="0"/>
          </a:p>
        </p:txBody>
      </p:sp>
      <p:sp>
        <p:nvSpPr>
          <p:cNvPr id="5" name="직사각형 4"/>
          <p:cNvSpPr/>
          <p:nvPr/>
        </p:nvSpPr>
        <p:spPr>
          <a:xfrm>
            <a:off x="5364088" y="836711"/>
            <a:ext cx="244810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 smtClean="0"/>
              <a:t>산화질소의 효능</a:t>
            </a:r>
            <a:endParaRPr lang="en-US" altLang="ko-KR" sz="2400" b="1" dirty="0"/>
          </a:p>
        </p:txBody>
      </p:sp>
      <p:sp>
        <p:nvSpPr>
          <p:cNvPr id="2" name="직사각형 1"/>
          <p:cNvSpPr/>
          <p:nvPr/>
        </p:nvSpPr>
        <p:spPr>
          <a:xfrm>
            <a:off x="827584" y="5877272"/>
            <a:ext cx="77847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o-KR" altLang="en-US" sz="1600" b="1" dirty="0" smtClean="0">
                <a:solidFill>
                  <a:srgbClr val="FF0000"/>
                </a:solidFill>
              </a:rPr>
              <a:t>사람의 </a:t>
            </a:r>
            <a:r>
              <a:rPr lang="ko-KR" altLang="en-US" sz="1600" b="1" dirty="0">
                <a:solidFill>
                  <a:srgbClr val="FF0000"/>
                </a:solidFill>
              </a:rPr>
              <a:t>혈관은 지구를 </a:t>
            </a:r>
            <a:r>
              <a:rPr lang="en-US" altLang="ko-KR" sz="1600" b="1" dirty="0">
                <a:solidFill>
                  <a:srgbClr val="FF0000"/>
                </a:solidFill>
              </a:rPr>
              <a:t>2</a:t>
            </a:r>
            <a:r>
              <a:rPr lang="ko-KR" altLang="en-US" sz="1600" b="1" dirty="0">
                <a:solidFill>
                  <a:srgbClr val="FF0000"/>
                </a:solidFill>
              </a:rPr>
              <a:t>바퀴 이상 돌 정도의 길이라고 합니다</a:t>
            </a:r>
            <a:r>
              <a:rPr lang="en-US" altLang="ko-KR" sz="1600" b="1" dirty="0">
                <a:solidFill>
                  <a:srgbClr val="FF0000"/>
                </a:solidFill>
              </a:rPr>
              <a:t>.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                                                              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건강하고 </a:t>
            </a:r>
            <a:r>
              <a:rPr lang="ko-KR" altLang="en-US" sz="1600" b="1" dirty="0">
                <a:solidFill>
                  <a:srgbClr val="FF0000"/>
                </a:solidFill>
              </a:rPr>
              <a:t>행복한 인생을 위해서는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산화질소함유수가 </a:t>
            </a:r>
            <a:r>
              <a:rPr lang="ko-KR" altLang="en-US" sz="1600" b="1" dirty="0">
                <a:solidFill>
                  <a:srgbClr val="FF0000"/>
                </a:solidFill>
              </a:rPr>
              <a:t>반드시 필요합니다</a:t>
            </a:r>
            <a:r>
              <a:rPr lang="en-US" altLang="ko-KR" sz="1600" b="1" dirty="0">
                <a:solidFill>
                  <a:srgbClr val="FF0000"/>
                </a:solidFill>
              </a:rPr>
              <a:t>.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175667" y="1628800"/>
            <a:ext cx="4248471" cy="108012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고딕"/>
              </a:rPr>
              <a:t>산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화질소는 혈관건강을                                  책임지는 요소                                             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건강한 사람은 혈관 내벽에서 자연적으로 생성됨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179512" y="3140968"/>
            <a:ext cx="4248471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err="1" smtClean="0">
                <a:solidFill>
                  <a:schemeClr val="tx1"/>
                </a:solidFill>
                <a:latin typeface="나눔 고딕"/>
              </a:rPr>
              <a:t>아르기닌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.</a:t>
            </a:r>
            <a:r>
              <a:rPr lang="ko-KR" altLang="en-US" sz="1400" dirty="0" err="1" smtClean="0">
                <a:solidFill>
                  <a:schemeClr val="tx1"/>
                </a:solidFill>
                <a:latin typeface="나눔 고딕"/>
              </a:rPr>
              <a:t>시트룰린으로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 합성                          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산화질소를 생성시켜 주는 성분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 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179512" y="4604982"/>
            <a:ext cx="4248471" cy="10801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음식으로 섭취하려면 육류 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1KG/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수박 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1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통을       섭취해야 하루에 필요한 산화질소를 생성시킴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4895529" y="1628800"/>
            <a:ext cx="3996951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혈관의 유연성과 탄력 증진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4902428" y="2204864"/>
            <a:ext cx="3996951" cy="5760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혈액순환에 도움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4898977" y="2792855"/>
            <a:ext cx="3996951" cy="57606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뇌기능 강화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치매 예방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)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4898978" y="3368919"/>
            <a:ext cx="3996951" cy="5760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항암효과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눈병 억제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관절염 억제</a:t>
            </a:r>
            <a:endParaRPr lang="en-US" altLang="ko-KR" sz="1400" dirty="0">
              <a:solidFill>
                <a:schemeClr val="tx1"/>
              </a:solidFill>
              <a:latin typeface="나눔 고딕"/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동맥경화 억제</a:t>
            </a:r>
            <a:r>
              <a:rPr lang="en-US" altLang="ko-KR" sz="1400" dirty="0" smtClean="0">
                <a:solidFill>
                  <a:schemeClr val="tx1"/>
                </a:solidFill>
                <a:latin typeface="나눔 고딕"/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간 보호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4902428" y="3944983"/>
            <a:ext cx="3996951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err="1" smtClean="0">
                <a:solidFill>
                  <a:schemeClr val="tx1"/>
                </a:solidFill>
                <a:latin typeface="나눔 고딕"/>
              </a:rPr>
              <a:t>성장판을</a:t>
            </a:r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 열어주어 키 크는데 도움을 줌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4898977" y="4532974"/>
            <a:ext cx="3996951" cy="57606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운동능력 향상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4898978" y="5109038"/>
            <a:ext cx="3996951" cy="57606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  <a:latin typeface="나눔 고딕"/>
              </a:rPr>
              <a:t>숙면에 도움</a:t>
            </a:r>
            <a:endParaRPr lang="ko-KR" altLang="en-US" sz="1400" dirty="0">
              <a:solidFill>
                <a:schemeClr val="tx1"/>
              </a:solidFill>
              <a:latin typeface="나눔 고딕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10</a:t>
            </a:fld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24936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785918" y="95920"/>
            <a:ext cx="5357850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solidFill>
                  <a:schemeClr val="tx1"/>
                </a:solidFill>
              </a:rPr>
              <a:t>산화질소의 효능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30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가지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51520" y="908720"/>
            <a:ext cx="8635092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1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혈관의 근육을 튼튼하게 하여 혈액의 흐름을 촉진합니다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2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건강한 혈류를 만들어 동맥을 깨끗이 유지합니다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3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혈전생성을 막아 심장마비와 뇌졸중을 예방합니다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4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발기부전을 치료하고 성기능을 개선합니다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5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혈류를 조절하여 적정 혈압을 유지합니다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257388" y="2852936"/>
            <a:ext cx="8635092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6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순환계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 err="1">
                <a:solidFill>
                  <a:schemeClr val="tx1"/>
                </a:solidFill>
              </a:rPr>
              <a:t>면역계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신경계 등의 기능을 촉진합니다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7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폐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간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신장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위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뇌 등에 신호를 전달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기능이 향상됩니다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8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감염성 세균이나 바이러스 기생충을 퇴치합니다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  9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암세포의 증식을 억제합니다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10. </a:t>
            </a:r>
            <a:r>
              <a:rPr lang="ko-KR" altLang="en-US" sz="1500" dirty="0">
                <a:solidFill>
                  <a:schemeClr val="tx1"/>
                </a:solidFill>
              </a:rPr>
              <a:t>기억능력을 향상시킵니다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51520" y="4797152"/>
            <a:ext cx="8635092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11. </a:t>
            </a:r>
            <a:r>
              <a:rPr lang="ko-KR" altLang="en-US" sz="1500" dirty="0">
                <a:solidFill>
                  <a:schemeClr val="tx1"/>
                </a:solidFill>
              </a:rPr>
              <a:t>포도당 </a:t>
            </a:r>
            <a:r>
              <a:rPr lang="ko-KR" altLang="en-US" sz="1500" dirty="0" smtClean="0">
                <a:solidFill>
                  <a:schemeClr val="tx1"/>
                </a:solidFill>
              </a:rPr>
              <a:t>연소 시 </a:t>
            </a:r>
            <a:r>
              <a:rPr lang="ko-KR" altLang="en-US" sz="1500" dirty="0">
                <a:solidFill>
                  <a:schemeClr val="tx1"/>
                </a:solidFill>
              </a:rPr>
              <a:t>부산물 </a:t>
            </a:r>
            <a:r>
              <a:rPr lang="ko-KR" altLang="en-US" sz="1500" dirty="0" err="1">
                <a:solidFill>
                  <a:schemeClr val="tx1"/>
                </a:solidFill>
              </a:rPr>
              <a:t>프리라디칼을</a:t>
            </a:r>
            <a:r>
              <a:rPr lang="ko-KR" altLang="en-US" sz="1500" dirty="0">
                <a:solidFill>
                  <a:schemeClr val="tx1"/>
                </a:solidFill>
              </a:rPr>
              <a:t> 색출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중화시킵니다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12. </a:t>
            </a:r>
            <a:r>
              <a:rPr lang="ko-KR" altLang="en-US" sz="1500" dirty="0">
                <a:solidFill>
                  <a:schemeClr val="tx1"/>
                </a:solidFill>
              </a:rPr>
              <a:t>피부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주름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뼈의 약화 </a:t>
            </a:r>
            <a:r>
              <a:rPr lang="ko-KR" altLang="en-US" sz="1500" dirty="0" smtClean="0">
                <a:solidFill>
                  <a:schemeClr val="tx1"/>
                </a:solidFill>
              </a:rPr>
              <a:t>등 </a:t>
            </a:r>
            <a:r>
              <a:rPr lang="ko-KR" altLang="en-US" sz="1500" dirty="0">
                <a:solidFill>
                  <a:schemeClr val="tx1"/>
                </a:solidFill>
              </a:rPr>
              <a:t>노화를 방지합니다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13. </a:t>
            </a:r>
            <a:r>
              <a:rPr lang="ko-KR" altLang="en-US" sz="1500" dirty="0">
                <a:solidFill>
                  <a:schemeClr val="tx1"/>
                </a:solidFill>
              </a:rPr>
              <a:t>운동 시 나오는 젖산의 축적 양을 줄입니다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14. </a:t>
            </a:r>
            <a:r>
              <a:rPr lang="ko-KR" altLang="en-US" sz="1500" dirty="0">
                <a:solidFill>
                  <a:schemeClr val="tx1"/>
                </a:solidFill>
              </a:rPr>
              <a:t>인체 기능을 건강하게 유지시켜 주는 중요한 체내 물질 중의 하나입니다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15. </a:t>
            </a:r>
            <a:r>
              <a:rPr lang="ko-KR" altLang="en-US" sz="1500" dirty="0">
                <a:solidFill>
                  <a:schemeClr val="tx1"/>
                </a:solidFill>
              </a:rPr>
              <a:t>혈관 벽을 튼튼하게 해주어 혈관의 유연성을 높여주고 상피세포를 건강하게 해 줍니다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8319967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785918" y="95920"/>
            <a:ext cx="5357850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solidFill>
                  <a:schemeClr val="tx1"/>
                </a:solidFill>
              </a:rPr>
              <a:t>산화질소의 효능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30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가지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51520" y="908720"/>
            <a:ext cx="8635092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16. </a:t>
            </a:r>
            <a:r>
              <a:rPr lang="ko-KR" altLang="en-US" sz="1500" dirty="0">
                <a:solidFill>
                  <a:schemeClr val="tx1"/>
                </a:solidFill>
              </a:rPr>
              <a:t>건강한 혈류를 만들어 건강한 혈관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건강한 심장을 만듭니다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17. </a:t>
            </a:r>
            <a:r>
              <a:rPr lang="ko-KR" altLang="en-US" sz="1500" dirty="0">
                <a:solidFill>
                  <a:schemeClr val="tx1"/>
                </a:solidFill>
              </a:rPr>
              <a:t>혈액의 흐름을 </a:t>
            </a:r>
            <a:r>
              <a:rPr lang="ko-KR" altLang="en-US" sz="1500" dirty="0" smtClean="0">
                <a:solidFill>
                  <a:schemeClr val="tx1"/>
                </a:solidFill>
              </a:rPr>
              <a:t>촉진</a:t>
            </a:r>
            <a:r>
              <a:rPr lang="en-US" altLang="ko-KR" sz="1500" dirty="0" smtClean="0">
                <a:solidFill>
                  <a:schemeClr val="tx1"/>
                </a:solidFill>
              </a:rPr>
              <a:t>, </a:t>
            </a:r>
            <a:r>
              <a:rPr lang="ko-KR" altLang="en-US" sz="1500" dirty="0" smtClean="0">
                <a:solidFill>
                  <a:schemeClr val="tx1"/>
                </a:solidFill>
              </a:rPr>
              <a:t>두뇌를 </a:t>
            </a:r>
            <a:r>
              <a:rPr lang="ko-KR" altLang="en-US" sz="1500" dirty="0">
                <a:solidFill>
                  <a:schemeClr val="tx1"/>
                </a:solidFill>
              </a:rPr>
              <a:t>비롯한 다른 기관들의 기능을 </a:t>
            </a:r>
            <a:r>
              <a:rPr lang="ko-KR" altLang="en-US" sz="1500" dirty="0" smtClean="0">
                <a:solidFill>
                  <a:schemeClr val="tx1"/>
                </a:solidFill>
              </a:rPr>
              <a:t>촉진하여 </a:t>
            </a:r>
            <a:r>
              <a:rPr lang="ko-KR" altLang="en-US" sz="1500" dirty="0" err="1" smtClean="0">
                <a:solidFill>
                  <a:schemeClr val="tx1"/>
                </a:solidFill>
              </a:rPr>
              <a:t>업무수행도를</a:t>
            </a:r>
            <a:r>
              <a:rPr lang="ko-KR" altLang="en-US" sz="1500" dirty="0" smtClean="0">
                <a:solidFill>
                  <a:schemeClr val="tx1"/>
                </a:solidFill>
              </a:rPr>
              <a:t> </a:t>
            </a:r>
            <a:r>
              <a:rPr lang="ko-KR" altLang="en-US" sz="1500" dirty="0">
                <a:solidFill>
                  <a:schemeClr val="tx1"/>
                </a:solidFill>
              </a:rPr>
              <a:t>높여 줍니다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18</a:t>
            </a:r>
            <a:r>
              <a:rPr lang="en-US" altLang="ko-KR" sz="1500" dirty="0" smtClean="0">
                <a:solidFill>
                  <a:schemeClr val="tx1"/>
                </a:solidFill>
              </a:rPr>
              <a:t>.</a:t>
            </a:r>
            <a:r>
              <a:rPr lang="ko-KR" altLang="en-US" sz="1500" dirty="0"/>
              <a:t> </a:t>
            </a:r>
            <a:r>
              <a:rPr lang="ko-KR" altLang="en-US" sz="1500" dirty="0">
                <a:solidFill>
                  <a:schemeClr val="tx1"/>
                </a:solidFill>
              </a:rPr>
              <a:t>생식기에 공급하는 혈액의 양이 늘어나 성기능을 개선합니다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19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산화질소는 체내의 </a:t>
            </a:r>
            <a:r>
              <a:rPr lang="ko-KR" altLang="en-US" sz="1500" dirty="0" err="1" smtClean="0">
                <a:solidFill>
                  <a:schemeClr val="tx1"/>
                </a:solidFill>
              </a:rPr>
              <a:t>아르기닌으로부터</a:t>
            </a:r>
            <a:r>
              <a:rPr lang="ko-KR" altLang="en-US" sz="1500" dirty="0" smtClean="0">
                <a:solidFill>
                  <a:schemeClr val="tx1"/>
                </a:solidFill>
              </a:rPr>
              <a:t> </a:t>
            </a:r>
            <a:r>
              <a:rPr lang="ko-KR" altLang="en-US" sz="1500" dirty="0">
                <a:solidFill>
                  <a:schemeClr val="tx1"/>
                </a:solidFill>
              </a:rPr>
              <a:t>형성됩니다</a:t>
            </a:r>
            <a:r>
              <a:rPr lang="en-US" altLang="ko-KR" sz="1500" dirty="0">
                <a:solidFill>
                  <a:schemeClr val="tx1"/>
                </a:solidFill>
              </a:rPr>
              <a:t>. (</a:t>
            </a:r>
            <a:r>
              <a:rPr lang="ko-KR" altLang="en-US" sz="1500" dirty="0">
                <a:solidFill>
                  <a:schemeClr val="tx1"/>
                </a:solidFill>
              </a:rPr>
              <a:t>생선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 smtClean="0">
                <a:solidFill>
                  <a:schemeClr val="tx1"/>
                </a:solidFill>
              </a:rPr>
              <a:t>붉은 고기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치 킨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콩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견과 등</a:t>
            </a:r>
            <a:r>
              <a:rPr lang="en-US" altLang="ko-KR" sz="1500" dirty="0">
                <a:solidFill>
                  <a:schemeClr val="tx1"/>
                </a:solidFill>
              </a:rPr>
              <a:t>)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20</a:t>
            </a:r>
            <a:r>
              <a:rPr lang="en-US" altLang="ko-KR" sz="1500" dirty="0" smtClean="0">
                <a:solidFill>
                  <a:schemeClr val="tx1"/>
                </a:solidFill>
              </a:rPr>
              <a:t>. </a:t>
            </a:r>
            <a:r>
              <a:rPr lang="ko-KR" altLang="en-US" sz="1500" dirty="0" err="1" smtClean="0">
                <a:solidFill>
                  <a:schemeClr val="tx1"/>
                </a:solidFill>
              </a:rPr>
              <a:t>시트룰린이라는</a:t>
            </a:r>
            <a:r>
              <a:rPr lang="ko-KR" altLang="en-US" sz="1500" dirty="0" smtClean="0">
                <a:solidFill>
                  <a:schemeClr val="tx1"/>
                </a:solidFill>
              </a:rPr>
              <a:t> </a:t>
            </a:r>
            <a:r>
              <a:rPr lang="ko-KR" altLang="en-US" sz="1500" dirty="0">
                <a:solidFill>
                  <a:schemeClr val="tx1"/>
                </a:solidFill>
              </a:rPr>
              <a:t>아미노산도 </a:t>
            </a:r>
            <a:r>
              <a:rPr lang="ko-KR" altLang="en-US" sz="1500" dirty="0" err="1">
                <a:solidFill>
                  <a:schemeClr val="tx1"/>
                </a:solidFill>
              </a:rPr>
              <a:t>아르기닌으로</a:t>
            </a:r>
            <a:r>
              <a:rPr lang="ko-KR" altLang="en-US" sz="1500" dirty="0">
                <a:solidFill>
                  <a:schemeClr val="tx1"/>
                </a:solidFill>
              </a:rPr>
              <a:t> 재활용되어 산화질소 형성을 </a:t>
            </a:r>
            <a:r>
              <a:rPr lang="ko-KR" altLang="en-US" sz="1500" dirty="0" smtClean="0">
                <a:solidFill>
                  <a:schemeClr val="tx1"/>
                </a:solidFill>
              </a:rPr>
              <a:t>촉진합니다</a:t>
            </a:r>
            <a:r>
              <a:rPr lang="en-US" altLang="ko-KR" sz="1500" dirty="0">
                <a:solidFill>
                  <a:schemeClr val="tx1"/>
                </a:solidFill>
              </a:rPr>
              <a:t>. (</a:t>
            </a:r>
            <a:r>
              <a:rPr lang="ko-KR" altLang="en-US" sz="1500" dirty="0">
                <a:solidFill>
                  <a:schemeClr val="tx1"/>
                </a:solidFill>
              </a:rPr>
              <a:t>수박 </a:t>
            </a:r>
            <a:r>
              <a:rPr lang="en-US" altLang="ko-KR" sz="1500" dirty="0">
                <a:solidFill>
                  <a:schemeClr val="tx1"/>
                </a:solidFill>
              </a:rPr>
              <a:t>1</a:t>
            </a:r>
            <a:r>
              <a:rPr lang="ko-KR" altLang="en-US" sz="1500" dirty="0">
                <a:solidFill>
                  <a:schemeClr val="tx1"/>
                </a:solidFill>
              </a:rPr>
              <a:t>통</a:t>
            </a:r>
            <a:r>
              <a:rPr lang="en-US" altLang="ko-KR" sz="1500" dirty="0">
                <a:solidFill>
                  <a:schemeClr val="tx1"/>
                </a:solidFill>
              </a:rPr>
              <a:t>)</a:t>
            </a:r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257388" y="2852936"/>
            <a:ext cx="8635092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21. </a:t>
            </a:r>
            <a:r>
              <a:rPr lang="ko-KR" altLang="en-US" sz="1500" dirty="0" smtClean="0">
                <a:solidFill>
                  <a:schemeClr val="tx1"/>
                </a:solidFill>
              </a:rPr>
              <a:t>혈관내피세포가 </a:t>
            </a:r>
            <a:r>
              <a:rPr lang="ko-KR" altLang="en-US" sz="1500" dirty="0">
                <a:solidFill>
                  <a:schemeClr val="tx1"/>
                </a:solidFill>
              </a:rPr>
              <a:t>손상되는 것을 막아 줍니다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22</a:t>
            </a:r>
            <a:r>
              <a:rPr lang="en-US" altLang="ko-KR" sz="1500" dirty="0" smtClean="0">
                <a:solidFill>
                  <a:schemeClr val="tx1"/>
                </a:solidFill>
              </a:rPr>
              <a:t>.</a:t>
            </a:r>
            <a:r>
              <a:rPr lang="ko-KR" altLang="en-US" sz="1500" dirty="0">
                <a:solidFill>
                  <a:schemeClr val="tx1"/>
                </a:solidFill>
              </a:rPr>
              <a:t> </a:t>
            </a:r>
            <a:r>
              <a:rPr lang="ko-KR" altLang="en-US" sz="1500" dirty="0" smtClean="0">
                <a:solidFill>
                  <a:schemeClr val="tx1"/>
                </a:solidFill>
              </a:rPr>
              <a:t>뇌졸중이나 심장발작에 위험한 혈전이 생성되거나 </a:t>
            </a:r>
            <a:r>
              <a:rPr lang="ko-KR" altLang="en-US" sz="1500" dirty="0">
                <a:solidFill>
                  <a:schemeClr val="tx1"/>
                </a:solidFill>
              </a:rPr>
              <a:t>커지는 것을 상당부분 억제합니다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en-US" altLang="ko-KR" sz="1500" dirty="0" smtClean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23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혈액순환을 </a:t>
            </a:r>
            <a:r>
              <a:rPr lang="ko-KR" altLang="en-US" sz="1500" dirty="0" smtClean="0">
                <a:solidFill>
                  <a:schemeClr val="tx1"/>
                </a:solidFill>
              </a:rPr>
              <a:t>촉진하여 근육에 </a:t>
            </a:r>
            <a:r>
              <a:rPr lang="ko-KR" altLang="en-US" sz="1500" dirty="0">
                <a:solidFill>
                  <a:schemeClr val="tx1"/>
                </a:solidFill>
              </a:rPr>
              <a:t>산소공급으로 </a:t>
            </a:r>
            <a:r>
              <a:rPr lang="ko-KR" altLang="en-US" sz="1500" dirty="0" err="1" smtClean="0">
                <a:solidFill>
                  <a:schemeClr val="tx1"/>
                </a:solidFill>
              </a:rPr>
              <a:t>운동수행도를</a:t>
            </a:r>
            <a:r>
              <a:rPr lang="ko-KR" altLang="en-US" sz="1500" dirty="0" smtClean="0">
                <a:solidFill>
                  <a:schemeClr val="tx1"/>
                </a:solidFill>
              </a:rPr>
              <a:t> 높여 줍니다</a:t>
            </a:r>
            <a:r>
              <a:rPr lang="en-US" altLang="ko-KR" sz="1500" dirty="0" smtClean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24. </a:t>
            </a:r>
            <a:r>
              <a:rPr lang="ko-KR" altLang="en-US" sz="1500" dirty="0">
                <a:solidFill>
                  <a:schemeClr val="tx1"/>
                </a:solidFill>
              </a:rPr>
              <a:t>혈액은 혈관의 수축과 이완을 통해 흐르는데 혈관긴장의 부작용을 막을 수 있습니다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25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 err="1" smtClean="0">
                <a:solidFill>
                  <a:schemeClr val="tx1"/>
                </a:solidFill>
              </a:rPr>
              <a:t>죽상경화를</a:t>
            </a:r>
            <a:r>
              <a:rPr lang="ko-KR" altLang="en-US" sz="1500" dirty="0" smtClean="0">
                <a:solidFill>
                  <a:schemeClr val="tx1"/>
                </a:solidFill>
              </a:rPr>
              <a:t> </a:t>
            </a:r>
            <a:r>
              <a:rPr lang="ko-KR" altLang="en-US" sz="1500" dirty="0">
                <a:solidFill>
                  <a:schemeClr val="tx1"/>
                </a:solidFill>
              </a:rPr>
              <a:t>감소시키고 동맥을 깨끗이 유지하는데 효과가 있습니다</a:t>
            </a:r>
            <a:r>
              <a:rPr lang="en-US" altLang="ko-KR" sz="1500" dirty="0" smtClean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51520" y="4797152"/>
            <a:ext cx="8635092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26. </a:t>
            </a:r>
            <a:r>
              <a:rPr lang="ko-KR" altLang="en-US" sz="1500" dirty="0">
                <a:solidFill>
                  <a:schemeClr val="tx1"/>
                </a:solidFill>
              </a:rPr>
              <a:t>혈액순환을 원활히 해 발기부전을 치료할 뿐 만 아니라 숙면에도 도움을 줍니다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27. </a:t>
            </a:r>
            <a:r>
              <a:rPr lang="ko-KR" altLang="en-US" sz="1500" dirty="0">
                <a:solidFill>
                  <a:schemeClr val="tx1"/>
                </a:solidFill>
              </a:rPr>
              <a:t>산화질소는 혈관의 내피세포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뇌와 폐의 신경세포</a:t>
            </a:r>
            <a:r>
              <a:rPr lang="en-US" altLang="ko-KR" sz="1500" dirty="0">
                <a:solidFill>
                  <a:schemeClr val="tx1"/>
                </a:solidFill>
              </a:rPr>
              <a:t>, </a:t>
            </a:r>
            <a:r>
              <a:rPr lang="ko-KR" altLang="en-US" sz="1500" dirty="0">
                <a:solidFill>
                  <a:schemeClr val="tx1"/>
                </a:solidFill>
              </a:rPr>
              <a:t>백혈구 등 다양한 기관에서 </a:t>
            </a:r>
            <a:r>
              <a:rPr lang="ko-KR" altLang="en-US" sz="1500" dirty="0" smtClean="0">
                <a:solidFill>
                  <a:schemeClr val="tx1"/>
                </a:solidFill>
              </a:rPr>
              <a:t>생성됩니다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 smtClean="0">
                <a:solidFill>
                  <a:schemeClr val="tx1"/>
                </a:solidFill>
              </a:rPr>
              <a:t>28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r>
              <a:rPr lang="ko-KR" altLang="en-US" sz="1500" dirty="0">
                <a:solidFill>
                  <a:schemeClr val="tx1"/>
                </a:solidFill>
              </a:rPr>
              <a:t>혈관근육인 </a:t>
            </a:r>
            <a:r>
              <a:rPr lang="ko-KR" altLang="en-US" sz="1500" dirty="0" err="1">
                <a:solidFill>
                  <a:schemeClr val="tx1"/>
                </a:solidFill>
              </a:rPr>
              <a:t>평활근을</a:t>
            </a:r>
            <a:r>
              <a:rPr lang="ko-KR" altLang="en-US" sz="1500" dirty="0">
                <a:solidFill>
                  <a:schemeClr val="tx1"/>
                </a:solidFill>
              </a:rPr>
              <a:t> 확장하는 효과가 커 혈압을 조절할 수 있습니다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29. </a:t>
            </a:r>
            <a:r>
              <a:rPr lang="ko-KR" altLang="en-US" sz="1500" dirty="0" err="1">
                <a:solidFill>
                  <a:schemeClr val="tx1"/>
                </a:solidFill>
              </a:rPr>
              <a:t>죽상반의</a:t>
            </a:r>
            <a:r>
              <a:rPr lang="ko-KR" altLang="en-US" sz="1500" dirty="0">
                <a:solidFill>
                  <a:schemeClr val="tx1"/>
                </a:solidFill>
              </a:rPr>
              <a:t> 생성을 감소시켜 동맥경화 과정을 완화시킬 수 있습니다</a:t>
            </a:r>
            <a:r>
              <a:rPr lang="en-US" altLang="ko-KR" sz="1500" dirty="0">
                <a:solidFill>
                  <a:schemeClr val="tx1"/>
                </a:solidFill>
              </a:rPr>
              <a:t>.</a:t>
            </a:r>
            <a:endParaRPr lang="ko-KR" altLang="en-US" sz="1500" dirty="0">
              <a:solidFill>
                <a:schemeClr val="tx1"/>
              </a:solidFill>
            </a:endParaRPr>
          </a:p>
          <a:p>
            <a:pPr fontAlgn="base"/>
            <a:r>
              <a:rPr lang="en-US" altLang="ko-KR" sz="1500" dirty="0">
                <a:solidFill>
                  <a:schemeClr val="tx1"/>
                </a:solidFill>
              </a:rPr>
              <a:t>30. </a:t>
            </a:r>
            <a:r>
              <a:rPr lang="ko-KR" altLang="en-US" sz="1500" dirty="0" smtClean="0">
                <a:solidFill>
                  <a:schemeClr val="tx1"/>
                </a:solidFill>
              </a:rPr>
              <a:t>감염성 </a:t>
            </a:r>
            <a:r>
              <a:rPr lang="ko-KR" altLang="en-US" sz="1500" dirty="0">
                <a:solidFill>
                  <a:schemeClr val="tx1"/>
                </a:solidFill>
              </a:rPr>
              <a:t>세균이나 바이러스 기생충을 퇴치하는데 도움을 </a:t>
            </a:r>
            <a:r>
              <a:rPr lang="ko-KR" altLang="en-US" sz="1500" dirty="0" smtClean="0">
                <a:solidFill>
                  <a:schemeClr val="tx1"/>
                </a:solidFill>
              </a:rPr>
              <a:t>주며</a:t>
            </a:r>
            <a:r>
              <a:rPr lang="en-US" altLang="ko-KR" sz="1500" dirty="0" smtClean="0">
                <a:solidFill>
                  <a:schemeClr val="tx1"/>
                </a:solidFill>
              </a:rPr>
              <a:t>,</a:t>
            </a:r>
            <a:r>
              <a:rPr lang="ko-KR" altLang="en-US" sz="1500" dirty="0" smtClean="0">
                <a:solidFill>
                  <a:schemeClr val="tx1"/>
                </a:solidFill>
              </a:rPr>
              <a:t> </a:t>
            </a:r>
            <a:r>
              <a:rPr lang="ko-KR" altLang="en-US" sz="1500" dirty="0">
                <a:solidFill>
                  <a:schemeClr val="tx1"/>
                </a:solidFill>
              </a:rPr>
              <a:t>암세포의 증식을 </a:t>
            </a:r>
            <a:r>
              <a:rPr lang="ko-KR" altLang="en-US" sz="1500" dirty="0" smtClean="0">
                <a:solidFill>
                  <a:schemeClr val="tx1"/>
                </a:solidFill>
              </a:rPr>
              <a:t>억제합니다</a:t>
            </a:r>
            <a:r>
              <a:rPr lang="en-US" altLang="ko-KR" sz="1500" dirty="0">
                <a:solidFill>
                  <a:schemeClr val="tx1"/>
                </a:solidFill>
              </a:rPr>
              <a:t>. </a:t>
            </a:r>
            <a:endParaRPr lang="ko-KR" altLang="en-US" sz="1500" dirty="0">
              <a:solidFill>
                <a:schemeClr val="tx1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8117956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1785918" y="95920"/>
            <a:ext cx="5357850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solidFill>
                  <a:schemeClr val="tx1"/>
                </a:solidFill>
              </a:rPr>
              <a:t>산화질소의 효능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67406" y="5877272"/>
            <a:ext cx="79979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1400" dirty="0">
                <a:latin typeface="+mn-ea"/>
              </a:rPr>
              <a:t>&lt;</a:t>
            </a:r>
            <a:r>
              <a:rPr lang="ko-KR" altLang="en-US" sz="1400" dirty="0" smtClean="0">
                <a:latin typeface="+mn-ea"/>
              </a:rPr>
              <a:t>자료 </a:t>
            </a:r>
            <a:r>
              <a:rPr lang="ko-KR" altLang="en-US" sz="1400" dirty="0">
                <a:latin typeface="+mn-ea"/>
              </a:rPr>
              <a:t>출처</a:t>
            </a:r>
            <a:r>
              <a:rPr lang="en-US" altLang="ko-KR" sz="1400" dirty="0">
                <a:latin typeface="+mn-ea"/>
              </a:rPr>
              <a:t>: No More Heart </a:t>
            </a:r>
            <a:r>
              <a:rPr lang="en-US" altLang="ko-KR" sz="1400" dirty="0" smtClean="0">
                <a:latin typeface="+mn-ea"/>
              </a:rPr>
              <a:t>Disease&gt; </a:t>
            </a:r>
          </a:p>
          <a:p>
            <a:pPr fontAlgn="base"/>
            <a:r>
              <a:rPr lang="ko-KR" altLang="en-US" sz="1400" dirty="0" smtClean="0">
                <a:latin typeface="+mn-ea"/>
              </a:rPr>
              <a:t> 저       자 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err="1">
                <a:latin typeface="+mn-ea"/>
              </a:rPr>
              <a:t>루이스</a:t>
            </a:r>
            <a:r>
              <a:rPr lang="ko-KR" altLang="en-US" sz="1400" dirty="0">
                <a:latin typeface="+mn-ea"/>
              </a:rPr>
              <a:t> </a:t>
            </a:r>
            <a:r>
              <a:rPr lang="ko-KR" altLang="en-US" sz="1400" dirty="0" err="1">
                <a:latin typeface="+mn-ea"/>
              </a:rPr>
              <a:t>이그나로</a:t>
            </a:r>
            <a:r>
              <a:rPr lang="ko-KR" altLang="en-US" sz="1400" dirty="0">
                <a:latin typeface="+mn-ea"/>
              </a:rPr>
              <a:t> 박사 </a:t>
            </a:r>
            <a:r>
              <a:rPr lang="en-US" altLang="ko-KR" sz="1400" dirty="0">
                <a:latin typeface="+mn-ea"/>
              </a:rPr>
              <a:t>(Dr. Louis </a:t>
            </a:r>
            <a:r>
              <a:rPr lang="en-US" altLang="ko-KR" sz="1400" dirty="0" err="1">
                <a:latin typeface="+mn-ea"/>
              </a:rPr>
              <a:t>Ignarro</a:t>
            </a:r>
            <a:r>
              <a:rPr lang="en-US" altLang="ko-KR" sz="1400" dirty="0">
                <a:latin typeface="+mn-ea"/>
              </a:rPr>
              <a:t>) / 1998</a:t>
            </a:r>
            <a:r>
              <a:rPr lang="ko-KR" altLang="en-US" sz="1400" dirty="0">
                <a:latin typeface="+mn-ea"/>
              </a:rPr>
              <a:t>년 노벨 생리</a:t>
            </a:r>
            <a:r>
              <a:rPr lang="en-US" altLang="ko-KR" sz="1400" dirty="0">
                <a:latin typeface="+mn-ea"/>
              </a:rPr>
              <a:t>/</a:t>
            </a:r>
            <a:r>
              <a:rPr lang="ko-KR" altLang="en-US" sz="1400" dirty="0">
                <a:latin typeface="+mn-ea"/>
              </a:rPr>
              <a:t>의학상 </a:t>
            </a:r>
            <a:r>
              <a:rPr lang="ko-KR" altLang="en-US" sz="1400" dirty="0" smtClean="0">
                <a:latin typeface="+mn-ea"/>
              </a:rPr>
              <a:t>수상</a:t>
            </a:r>
            <a:endParaRPr lang="en-US" altLang="ko-KR" sz="1400" dirty="0" smtClean="0">
              <a:latin typeface="+mn-ea"/>
            </a:endParaRPr>
          </a:p>
          <a:p>
            <a:pPr fontAlgn="base"/>
            <a:r>
              <a:rPr lang="en-US" altLang="ko-KR" sz="1400" dirty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                </a:t>
            </a:r>
            <a:r>
              <a:rPr lang="en-US" altLang="ko-KR" sz="1400" dirty="0" smtClean="0">
                <a:latin typeface="+mn-ea"/>
              </a:rPr>
              <a:t>[</a:t>
            </a:r>
            <a:r>
              <a:rPr lang="ko-KR" altLang="en-US" sz="1400" dirty="0" smtClean="0">
                <a:latin typeface="+mn-ea"/>
              </a:rPr>
              <a:t>산화질소</a:t>
            </a:r>
            <a:r>
              <a:rPr lang="en-US" altLang="ko-KR" sz="1400" dirty="0">
                <a:latin typeface="+mn-ea"/>
              </a:rPr>
              <a:t>(NO, Nitric Oxide</a:t>
            </a:r>
            <a:r>
              <a:rPr lang="en-US" altLang="ko-KR" sz="1400" dirty="0" smtClean="0">
                <a:latin typeface="+mn-ea"/>
              </a:rPr>
              <a:t>)</a:t>
            </a:r>
            <a:r>
              <a:rPr lang="ko-KR" altLang="en-US" sz="1400" dirty="0" smtClean="0">
                <a:latin typeface="+mn-ea"/>
              </a:rPr>
              <a:t>가 </a:t>
            </a:r>
            <a:r>
              <a:rPr lang="ko-KR" altLang="en-US" sz="1400" dirty="0">
                <a:latin typeface="+mn-ea"/>
              </a:rPr>
              <a:t>인체에 미치는 이로운 효과 발견한 </a:t>
            </a:r>
            <a:r>
              <a:rPr lang="ko-KR" altLang="en-US" sz="1400" dirty="0" smtClean="0">
                <a:latin typeface="+mn-ea"/>
              </a:rPr>
              <a:t>공로</a:t>
            </a:r>
            <a:r>
              <a:rPr lang="en-US" altLang="ko-KR" sz="1400" dirty="0">
                <a:latin typeface="+mn-ea"/>
              </a:rPr>
              <a:t>]</a:t>
            </a:r>
            <a:endParaRPr lang="ko-KR" altLang="en-US" sz="1400" dirty="0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6647" y="785003"/>
            <a:ext cx="6016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산화질소</a:t>
            </a:r>
            <a:r>
              <a:rPr lang="en-US" altLang="ko-KR" dirty="0" smtClean="0"/>
              <a:t>(NO) </a:t>
            </a:r>
            <a:r>
              <a:rPr lang="ko-KR" altLang="en-US" dirty="0" smtClean="0"/>
              <a:t>수치의 증가로 인한 고질병 치료 활용사례</a:t>
            </a:r>
            <a:endParaRPr lang="ko-KR" altLang="en-US" dirty="0"/>
          </a:p>
        </p:txBody>
      </p:sp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xmlns="" val="959634032"/>
              </p:ext>
            </p:extLst>
          </p:nvPr>
        </p:nvGraphicFramePr>
        <p:xfrm>
          <a:off x="928662" y="1285860"/>
          <a:ext cx="7242598" cy="4661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1458705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43608" y="764704"/>
            <a:ext cx="667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깨끗한 물을 만드는 지상 최고의 기술</a:t>
            </a:r>
            <a:r>
              <a:rPr lang="en-US" altLang="ko-KR" b="1" dirty="0" smtClean="0"/>
              <a:t>!</a:t>
            </a:r>
            <a:endParaRPr lang="ko-KR" altLang="en-US" b="1" dirty="0"/>
          </a:p>
        </p:txBody>
      </p:sp>
      <p:sp>
        <p:nvSpPr>
          <p:cNvPr id="26" name="직사각형 25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모서리가 둥근 직사각형 26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xmlns="" val="514120291"/>
              </p:ext>
            </p:extLst>
          </p:nvPr>
        </p:nvGraphicFramePr>
        <p:xfrm>
          <a:off x="971600" y="1217742"/>
          <a:ext cx="6912768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632625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7"/>
          <p:cNvSpPr txBox="1">
            <a:spLocks noChangeArrowheads="1"/>
          </p:cNvSpPr>
          <p:nvPr/>
        </p:nvSpPr>
        <p:spPr bwMode="auto">
          <a:xfrm>
            <a:off x="2000232" y="1000108"/>
            <a:ext cx="4786346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400" b="1" u="sng" dirty="0" smtClean="0">
                <a:latin typeface="나눔고딕" pitchFamily="50" charset="-127"/>
                <a:ea typeface="나눔고딕" pitchFamily="50" charset="-127"/>
              </a:rPr>
              <a:t>원천특허보유</a:t>
            </a:r>
            <a:endParaRPr lang="en-US" altLang="ko-KR" sz="1400" b="1" u="sng" dirty="0" smtClean="0">
              <a:latin typeface="나눔고딕" pitchFamily="50" charset="-127"/>
              <a:ea typeface="나눔고딕" pitchFamily="50" charset="-127"/>
            </a:endParaRPr>
          </a:p>
          <a:p>
            <a:pPr>
              <a:buFont typeface="Wingdings" pitchFamily="2" charset="2"/>
              <a:buChar char="v"/>
              <a:defRPr/>
            </a:pPr>
            <a:endParaRPr lang="en-US" altLang="ko-KR" sz="1400" dirty="0" smtClean="0">
              <a:latin typeface="나눔고딕" pitchFamily="50" charset="-127"/>
              <a:ea typeface="나눔고딕" pitchFamily="50" charset="-127"/>
            </a:endParaRPr>
          </a:p>
          <a:p>
            <a:pPr algn="ctr">
              <a:defRPr/>
            </a:pPr>
            <a:r>
              <a:rPr lang="en-US" altLang="ko-KR" sz="1400" dirty="0" smtClean="0">
                <a:latin typeface="나눔고딕" pitchFamily="50" charset="-127"/>
                <a:ea typeface="나눔고딕" pitchFamily="50" charset="-127"/>
              </a:rPr>
              <a:t>○ </a:t>
            </a:r>
            <a:r>
              <a:rPr lang="ko-KR" altLang="en-US" sz="1400" dirty="0" smtClean="0">
                <a:latin typeface="나눔고딕" pitchFamily="50" charset="-127"/>
                <a:ea typeface="나눔고딕" pitchFamily="50" charset="-127"/>
              </a:rPr>
              <a:t>특허 </a:t>
            </a:r>
            <a:r>
              <a:rPr lang="ko-KR" altLang="en-US" sz="1400" dirty="0">
                <a:latin typeface="나눔고딕" pitchFamily="50" charset="-127"/>
                <a:ea typeface="나눔고딕" pitchFamily="50" charset="-127"/>
              </a:rPr>
              <a:t>제</a:t>
            </a:r>
            <a:r>
              <a:rPr lang="en-US" altLang="ko-KR" sz="1400" dirty="0" smtClean="0">
                <a:latin typeface="나눔고딕" pitchFamily="50" charset="-127"/>
                <a:ea typeface="나눔고딕" pitchFamily="50" charset="-127"/>
              </a:rPr>
              <a:t>10-1379274</a:t>
            </a:r>
            <a:r>
              <a:rPr lang="ko-KR" altLang="en-US" sz="1400" dirty="0" smtClean="0">
                <a:latin typeface="나눔고딕" pitchFamily="50" charset="-127"/>
                <a:ea typeface="나눔고딕" pitchFamily="50" charset="-127"/>
              </a:rPr>
              <a:t>호              </a:t>
            </a:r>
            <a:endParaRPr lang="en-US" altLang="ko-KR" sz="1400" dirty="0" smtClean="0">
              <a:latin typeface="나눔고딕" pitchFamily="50" charset="-127"/>
              <a:ea typeface="나눔고딕" pitchFamily="50" charset="-127"/>
            </a:endParaRPr>
          </a:p>
          <a:p>
            <a:pPr algn="ctr">
              <a:defRPr/>
            </a:pPr>
            <a:r>
              <a:rPr lang="ko-KR" altLang="en-US" sz="1400" dirty="0" smtClean="0">
                <a:latin typeface="바탕"/>
                <a:ea typeface="바탕"/>
              </a:rPr>
              <a:t>○</a:t>
            </a:r>
            <a:r>
              <a:rPr lang="en-US" altLang="ko-KR" sz="14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400" dirty="0" smtClean="0">
                <a:latin typeface="나눔고딕" pitchFamily="50" charset="-127"/>
                <a:ea typeface="나눔고딕" pitchFamily="50" charset="-127"/>
              </a:rPr>
              <a:t>특허 제</a:t>
            </a:r>
            <a:r>
              <a:rPr lang="en-US" altLang="ko-KR" sz="1400" dirty="0" smtClean="0">
                <a:latin typeface="나눔고딕" pitchFamily="50" charset="-127"/>
                <a:ea typeface="나눔고딕" pitchFamily="50" charset="-127"/>
              </a:rPr>
              <a:t>10-1308788</a:t>
            </a:r>
            <a:r>
              <a:rPr lang="ko-KR" altLang="en-US" sz="1400" dirty="0" smtClean="0">
                <a:latin typeface="나눔고딕" pitchFamily="50" charset="-127"/>
                <a:ea typeface="나눔고딕" pitchFamily="50" charset="-127"/>
              </a:rPr>
              <a:t>호</a:t>
            </a:r>
            <a:r>
              <a:rPr lang="en-US" altLang="ko-KR" sz="1400" dirty="0" smtClean="0">
                <a:latin typeface="나눔고딕" pitchFamily="50" charset="-127"/>
                <a:ea typeface="나눔고딕" pitchFamily="50" charset="-127"/>
              </a:rPr>
              <a:t>            </a:t>
            </a:r>
            <a:endParaRPr lang="ko-KR" altLang="en-US" sz="1400" dirty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8" name="다이어그램 7"/>
          <p:cNvGraphicFramePr/>
          <p:nvPr/>
        </p:nvGraphicFramePr>
        <p:xfrm>
          <a:off x="1214414" y="2428868"/>
          <a:ext cx="6786610" cy="357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127772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3356992"/>
            <a:ext cx="9144000" cy="35010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3519715" y="996843"/>
            <a:ext cx="5643570" cy="186391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innerShdw blurRad="114300">
              <a:prstClr val="black"/>
            </a:inn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ko-KR" altLang="en-US" sz="1400" dirty="0" err="1">
                <a:solidFill>
                  <a:schemeClr val="tx1"/>
                </a:solidFill>
                <a:latin typeface="+mj-ea"/>
                <a:ea typeface="+mj-ea"/>
              </a:rPr>
              <a:t>이그나로박사는</a:t>
            </a:r>
            <a:r>
              <a:rPr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 심장혈관 시스템 내에서 </a:t>
            </a:r>
            <a:r>
              <a:rPr lang="ko-KR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신호전달분자인 </a:t>
            </a:r>
            <a:endParaRPr lang="en-US" altLang="ko-KR" sz="1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산화질소</a:t>
            </a:r>
            <a:r>
              <a:rPr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(Nitric Oxide)</a:t>
            </a:r>
            <a:r>
              <a:rPr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를 발견</a:t>
            </a:r>
            <a:r>
              <a:rPr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endParaRPr lang="en-US" altLang="ko-KR" sz="1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산화질소가 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심혈관계에서 신호물질로 작용해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신체 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각 세포들의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기능을 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촉진한다는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연구로 노벨 생리의학상</a:t>
            </a:r>
            <a:r>
              <a:rPr lang="ko-KR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을 받았습니다</a:t>
            </a:r>
            <a:r>
              <a:rPr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r>
              <a:rPr lang="en-US" altLang="ko-KR" sz="1400" dirty="0">
                <a:latin typeface="+mj-ea"/>
                <a:ea typeface="+mj-ea"/>
              </a:rPr>
              <a:t>.</a:t>
            </a:r>
            <a:endParaRPr lang="ko-KR" altLang="en-US" sz="1400" dirty="0">
              <a:latin typeface="+mj-ea"/>
              <a:ea typeface="+mj-ea"/>
            </a:endParaRPr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xmlns="" val="1942303479"/>
              </p:ext>
            </p:extLst>
          </p:nvPr>
        </p:nvGraphicFramePr>
        <p:xfrm>
          <a:off x="1714481" y="3398341"/>
          <a:ext cx="7429520" cy="3375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_x69593112" descr="EMB00001e2805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772995"/>
            <a:ext cx="3571869" cy="231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  <a:softEdge rad="63500"/>
          </a:effectLst>
        </p:spPr>
      </p:pic>
      <p:sp>
        <p:nvSpPr>
          <p:cNvPr id="9" name="타원 8"/>
          <p:cNvSpPr/>
          <p:nvPr/>
        </p:nvSpPr>
        <p:spPr>
          <a:xfrm>
            <a:off x="11313" y="4149080"/>
            <a:ext cx="1785918" cy="164307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92D050"/>
            </a:solidFill>
          </a:ln>
          <a:effectLst>
            <a:softEdge rad="63500"/>
          </a:effectLst>
          <a:scene3d>
            <a:camera prst="perspective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와즈라워터</a:t>
            </a:r>
            <a:r>
              <a:rPr lang="en-US" altLang="ko-K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산화질소</a:t>
            </a:r>
            <a:r>
              <a:rPr lang="en-US" altLang="ko-KR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>
              <a:defRPr/>
            </a:pPr>
            <a:r>
              <a:rPr lang="ko-KR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효능</a:t>
            </a:r>
            <a:endParaRPr lang="ko-KR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5739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내용 개체 틀 5"/>
          <p:cNvGraphicFramePr>
            <a:graphicFrameLocks noGrp="1"/>
          </p:cNvGraphicFramePr>
          <p:nvPr>
            <p:ph sz="half" idx="1"/>
          </p:nvPr>
        </p:nvGraphicFramePr>
        <p:xfrm>
          <a:off x="-642974" y="1285860"/>
          <a:ext cx="642942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타원 9"/>
          <p:cNvSpPr/>
          <p:nvPr/>
        </p:nvSpPr>
        <p:spPr>
          <a:xfrm>
            <a:off x="1785918" y="2714620"/>
            <a:ext cx="1394525" cy="13045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err="1" smtClean="0">
                <a:solidFill>
                  <a:schemeClr val="tx1"/>
                </a:solidFill>
              </a:rPr>
              <a:t>와즈라워터</a:t>
            </a:r>
            <a:endParaRPr lang="ko-KR" altLang="en-US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11" name="다이어그램 10"/>
          <p:cNvGraphicFramePr/>
          <p:nvPr/>
        </p:nvGraphicFramePr>
        <p:xfrm>
          <a:off x="4857752" y="571480"/>
          <a:ext cx="4143404" cy="628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직사각형 8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59173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다이어그램 4"/>
          <p:cNvGraphicFramePr/>
          <p:nvPr/>
        </p:nvGraphicFramePr>
        <p:xfrm>
          <a:off x="-785850" y="3214686"/>
          <a:ext cx="6143668" cy="292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다이어그램 5"/>
          <p:cNvGraphicFramePr/>
          <p:nvPr/>
        </p:nvGraphicFramePr>
        <p:xfrm>
          <a:off x="3643306" y="3429000"/>
          <a:ext cx="6072230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다이어그램 8"/>
          <p:cNvGraphicFramePr/>
          <p:nvPr/>
        </p:nvGraphicFramePr>
        <p:xfrm>
          <a:off x="1500166" y="928670"/>
          <a:ext cx="7429552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10" name="Picture 6" descr="http://rapidlyripped.com/wp-content/uploads/2010/09/clean-drinking-water.png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428727" y="1116174"/>
            <a:ext cx="2106475" cy="1952785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072430" y="6317282"/>
            <a:ext cx="1071570" cy="53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429488" y="6277278"/>
            <a:ext cx="642942" cy="580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직사각형 11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실제 체험사례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132217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3356992"/>
            <a:ext cx="9144000" cy="35010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3519715" y="996843"/>
            <a:ext cx="5643570" cy="186391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effectLst>
            <a:innerShdw blurRad="114300">
              <a:prstClr val="black"/>
            </a:inn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ko-KR" altLang="en-US" sz="1400" dirty="0" err="1">
                <a:solidFill>
                  <a:schemeClr val="tx1"/>
                </a:solidFill>
                <a:latin typeface="+mj-ea"/>
                <a:ea typeface="+mj-ea"/>
              </a:rPr>
              <a:t>이그나로박사는</a:t>
            </a:r>
            <a:r>
              <a:rPr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 심장혈관 시스템 내에서 </a:t>
            </a:r>
            <a:r>
              <a:rPr lang="ko-KR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신호전달분자인 </a:t>
            </a:r>
            <a:endParaRPr lang="en-US" altLang="ko-KR" sz="1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ko-KR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산화질소</a:t>
            </a:r>
            <a:r>
              <a:rPr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(Nitric Oxide)</a:t>
            </a:r>
            <a:r>
              <a:rPr lang="ko-KR" altLang="en-US" sz="1400" dirty="0">
                <a:solidFill>
                  <a:schemeClr val="tx1"/>
                </a:solidFill>
                <a:latin typeface="+mj-ea"/>
                <a:ea typeface="+mj-ea"/>
              </a:rPr>
              <a:t>를 발견</a:t>
            </a:r>
            <a:r>
              <a:rPr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endParaRPr lang="en-US" altLang="ko-KR" sz="14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산화질소가 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심혈관계에서 신호물질로 작용해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신체 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각 세포들의 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기능을 </a:t>
            </a:r>
            <a:r>
              <a:rPr lang="ko-KR" altLang="en-US" sz="1400" b="1" dirty="0">
                <a:solidFill>
                  <a:schemeClr val="tx1"/>
                </a:solidFill>
                <a:latin typeface="+mj-ea"/>
                <a:ea typeface="+mj-ea"/>
              </a:rPr>
              <a:t>촉진한다는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연구로 노벨 생리의학상</a:t>
            </a:r>
            <a:r>
              <a:rPr lang="ko-KR" altLang="en-US" sz="1400" dirty="0" smtClean="0">
                <a:solidFill>
                  <a:schemeClr val="tx1"/>
                </a:solidFill>
                <a:latin typeface="+mj-ea"/>
                <a:ea typeface="+mj-ea"/>
              </a:rPr>
              <a:t>을 받았습니다</a:t>
            </a:r>
            <a:r>
              <a:rPr lang="en-US" altLang="ko-KR" sz="1400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r>
              <a:rPr lang="en-US" altLang="ko-KR" sz="1400" dirty="0">
                <a:latin typeface="+mj-ea"/>
                <a:ea typeface="+mj-ea"/>
              </a:rPr>
              <a:t>.</a:t>
            </a:r>
            <a:endParaRPr lang="ko-KR" altLang="en-US" sz="1400" dirty="0">
              <a:latin typeface="+mj-ea"/>
              <a:ea typeface="+mj-ea"/>
            </a:endParaRPr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xmlns="" val="1942303479"/>
              </p:ext>
            </p:extLst>
          </p:nvPr>
        </p:nvGraphicFramePr>
        <p:xfrm>
          <a:off x="1714481" y="3398341"/>
          <a:ext cx="7429520" cy="3375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_x69593112" descr="EMB00001e2805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772995"/>
            <a:ext cx="3571869" cy="231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  <a:softEdge rad="63500"/>
          </a:effectLst>
        </p:spPr>
      </p:pic>
      <p:sp>
        <p:nvSpPr>
          <p:cNvPr id="9" name="타원 8"/>
          <p:cNvSpPr/>
          <p:nvPr/>
        </p:nvSpPr>
        <p:spPr>
          <a:xfrm>
            <a:off x="11313" y="4149080"/>
            <a:ext cx="1785918" cy="164307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92D050"/>
            </a:solidFill>
          </a:ln>
          <a:effectLst>
            <a:softEdge rad="63500"/>
          </a:effectLst>
          <a:scene3d>
            <a:camera prst="perspective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산화질소의 </a:t>
            </a:r>
            <a:endParaRPr lang="en-US" altLang="ko-K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ko-KR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효능</a:t>
            </a:r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7</a:t>
            </a:fld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5739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xmlns="" val="1411842594"/>
              </p:ext>
            </p:extLst>
          </p:nvPr>
        </p:nvGraphicFramePr>
        <p:xfrm>
          <a:off x="265493" y="1268760"/>
          <a:ext cx="446449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직사각형 3"/>
          <p:cNvSpPr/>
          <p:nvPr/>
        </p:nvSpPr>
        <p:spPr>
          <a:xfrm>
            <a:off x="600160" y="869386"/>
            <a:ext cx="3730508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>
                <a:latin typeface="나눔고딕"/>
              </a:rPr>
              <a:t>산화질소</a:t>
            </a:r>
            <a:r>
              <a:rPr lang="en-US" altLang="ko-KR" sz="2400" b="1" dirty="0">
                <a:latin typeface="나눔고딕"/>
              </a:rPr>
              <a:t>(Nitric Oxide)</a:t>
            </a:r>
            <a:r>
              <a:rPr lang="ko-KR" altLang="en-US" sz="2400" b="1" dirty="0">
                <a:latin typeface="나눔고딕"/>
              </a:rPr>
              <a:t>란</a:t>
            </a:r>
            <a:r>
              <a:rPr lang="en-US" altLang="ko-KR" sz="2400" b="1" dirty="0"/>
              <a:t>?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6000760" y="857232"/>
            <a:ext cx="2440092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 smtClean="0">
                <a:latin typeface="나눔고딕"/>
              </a:rPr>
              <a:t>산화질소와 운동</a:t>
            </a:r>
            <a:endParaRPr lang="ko-KR" altLang="en-US" sz="2400" dirty="0"/>
          </a:p>
        </p:txBody>
      </p:sp>
      <p:graphicFrame>
        <p:nvGraphicFramePr>
          <p:cNvPr id="6" name="다이어그램 5"/>
          <p:cNvGraphicFramePr/>
          <p:nvPr>
            <p:extLst>
              <p:ext uri="{D42A27DB-BD31-4B8C-83A1-F6EECF244321}">
                <p14:modId xmlns:p14="http://schemas.microsoft.com/office/powerpoint/2010/main" xmlns="" val="2271652896"/>
              </p:ext>
            </p:extLst>
          </p:nvPr>
        </p:nvGraphicFramePr>
        <p:xfrm>
          <a:off x="4860032" y="1700808"/>
          <a:ext cx="4176464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직사각형 6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8</a:t>
            </a:fld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738017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93322" y="1357299"/>
            <a:ext cx="2881045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 err="1"/>
              <a:t>아르기닌</a:t>
            </a:r>
            <a:r>
              <a:rPr lang="en-US" altLang="ko-KR" sz="2400" b="1" dirty="0"/>
              <a:t>(Arginine)</a:t>
            </a:r>
            <a:endParaRPr lang="en-US" altLang="ko-KR" sz="2400" dirty="0"/>
          </a:p>
        </p:txBody>
      </p:sp>
      <p:sp>
        <p:nvSpPr>
          <p:cNvPr id="5" name="직사각형 4"/>
          <p:cNvSpPr/>
          <p:nvPr/>
        </p:nvSpPr>
        <p:spPr>
          <a:xfrm>
            <a:off x="5357818" y="1357298"/>
            <a:ext cx="296023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 err="1"/>
              <a:t>시트룰린</a:t>
            </a:r>
            <a:r>
              <a:rPr lang="en-US" altLang="ko-KR" sz="2400" b="1" dirty="0"/>
              <a:t>(</a:t>
            </a:r>
            <a:r>
              <a:rPr lang="en-US" altLang="ko-KR" sz="2400" b="1" dirty="0" err="1"/>
              <a:t>Citrulline</a:t>
            </a:r>
            <a:r>
              <a:rPr lang="en-US" altLang="ko-KR" sz="2400" b="1" dirty="0"/>
              <a:t>)</a:t>
            </a:r>
            <a:endParaRPr lang="en-US" altLang="ko-KR" sz="2400" dirty="0"/>
          </a:p>
        </p:txBody>
      </p:sp>
      <p:graphicFrame>
        <p:nvGraphicFramePr>
          <p:cNvPr id="8" name="다이어그램 7"/>
          <p:cNvGraphicFramePr/>
          <p:nvPr>
            <p:extLst>
              <p:ext uri="{D42A27DB-BD31-4B8C-83A1-F6EECF244321}">
                <p14:modId xmlns:p14="http://schemas.microsoft.com/office/powerpoint/2010/main" xmlns="" val="3018086298"/>
              </p:ext>
            </p:extLst>
          </p:nvPr>
        </p:nvGraphicFramePr>
        <p:xfrm>
          <a:off x="34702" y="2204864"/>
          <a:ext cx="4896544" cy="3415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다이어그램 8"/>
          <p:cNvGraphicFramePr/>
          <p:nvPr>
            <p:extLst>
              <p:ext uri="{D42A27DB-BD31-4B8C-83A1-F6EECF244321}">
                <p14:modId xmlns:p14="http://schemas.microsoft.com/office/powerpoint/2010/main" xmlns="" val="1166022059"/>
              </p:ext>
            </p:extLst>
          </p:nvPr>
        </p:nvGraphicFramePr>
        <p:xfrm>
          <a:off x="4427984" y="2276872"/>
          <a:ext cx="4896544" cy="3415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직사각형 5"/>
          <p:cNvSpPr/>
          <p:nvPr/>
        </p:nvSpPr>
        <p:spPr>
          <a:xfrm>
            <a:off x="-5630" y="0"/>
            <a:ext cx="9144000" cy="59997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FAE9-66FE-4B48-A22E-844A84C89010}" type="slidenum">
              <a:rPr lang="ko-KR" altLang="en-US" smtClean="0"/>
              <a:pPr/>
              <a:t>9</a:t>
            </a:fld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2143108" y="80144"/>
            <a:ext cx="4572032" cy="50405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err="1" smtClean="0">
                <a:solidFill>
                  <a:schemeClr val="tx1"/>
                </a:solidFill>
              </a:rPr>
              <a:t>와즈라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워터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산화질소함유수</a:t>
            </a:r>
            <a:endParaRPr lang="ko-KR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966808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1230</Words>
  <Application>Microsoft Office PowerPoint</Application>
  <PresentationFormat>화면 슬라이드 쇼(4:3)</PresentationFormat>
  <Paragraphs>210</Paragraphs>
  <Slides>13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와즈라 워터 Synchronized Nitrogen Oxide Water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지상 최고의 물  산화질소함유수</dc:title>
  <dc:creator>my</dc:creator>
  <cp:lastModifiedBy>Windows 사용자</cp:lastModifiedBy>
  <cp:revision>25</cp:revision>
  <dcterms:created xsi:type="dcterms:W3CDTF">2014-08-25T20:29:47Z</dcterms:created>
  <dcterms:modified xsi:type="dcterms:W3CDTF">2015-10-15T05:48:00Z</dcterms:modified>
</cp:coreProperties>
</file>