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30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76813-6839-4E0E-B09A-EB5C3EA40BEC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55CB-924D-4CF1-8D46-6C7D8BF00D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02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55CB-924D-4CF1-8D46-6C7D8BF00DC8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45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F325C0-B021-41D0-AC74-AA403A98A24E}" type="datetimeFigureOut">
              <a:rPr lang="ko-KR" altLang="en-US" smtClean="0"/>
              <a:t>2015-12-31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B509E2-6720-42BE-9720-381F56554E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1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nphobia.net/uploads/actors/24743/196983836_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0512"/>
            <a:ext cx="337057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8928" y="332656"/>
            <a:ext cx="91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/>
              <a:t>Emily Mason</a:t>
            </a:r>
            <a:r>
              <a:rPr lang="en-US" altLang="ko-KR" sz="4800" dirty="0"/>
              <a:t> </a:t>
            </a:r>
            <a:endParaRPr lang="en-US" altLang="ko-KR" sz="4800" dirty="0" smtClean="0"/>
          </a:p>
          <a:p>
            <a:pPr algn="ctr"/>
            <a:r>
              <a:rPr lang="en-US" altLang="ko-KR" sz="2000" b="1" dirty="0" smtClean="0"/>
              <a:t>(1932~) </a:t>
            </a:r>
            <a:endParaRPr lang="en-US" altLang="ko-KR" sz="2000" b="1" dirty="0"/>
          </a:p>
          <a:p>
            <a:pPr algn="ctr"/>
            <a:r>
              <a:rPr lang="en-US" altLang="ko-KR" sz="2800" b="1" dirty="0" smtClean="0"/>
              <a:t>American abstract painter</a:t>
            </a:r>
            <a:endParaRPr lang="ko-KR" altLang="en-US" sz="2800" b="1" dirty="0"/>
          </a:p>
        </p:txBody>
      </p:sp>
      <p:pic>
        <p:nvPicPr>
          <p:cNvPr id="4" name="그림 3" descr="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90512"/>
            <a:ext cx="3168352" cy="422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bba-Thank_you_for_the_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265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3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5967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6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6286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7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0"/>
            <a:ext cx="5175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0"/>
            <a:ext cx="684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757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0"/>
            <a:ext cx="6815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9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7237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0"/>
            <a:ext cx="8134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0"/>
            <a:ext cx="6843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0"/>
            <a:ext cx="905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3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0"/>
            <a:ext cx="517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0"/>
            <a:ext cx="7348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3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0"/>
            <a:ext cx="6873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1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0"/>
            <a:ext cx="6565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5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9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3" y="0"/>
            <a:ext cx="5754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0"/>
            <a:ext cx="7150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8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5" y="0"/>
            <a:ext cx="526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4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2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0"/>
            <a:ext cx="8548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6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3" y="0"/>
            <a:ext cx="6289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0"/>
            <a:ext cx="684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1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0"/>
            <a:ext cx="4894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8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3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8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25" y="0"/>
            <a:ext cx="6811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2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0"/>
            <a:ext cx="5238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1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RTSEEN12-EmilyMas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4970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3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mily_mason_inside_out_1989_oil_on_canvas_48_x_70_i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159867" y="6375737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7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0">
        <p:split orient="vert"/>
      </p:transition>
    </mc:Choice>
    <mc:Fallback xmlns="">
      <p:transition spd="slow" advTm="3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0"/>
            <a:ext cx="792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9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8304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0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0"/>
            <a:ext cx="650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4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6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8672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요소">
  <a:themeElements>
    <a:clrScheme name="요소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요소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요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</TotalTime>
  <Words>10</Words>
  <Application>Microsoft Office PowerPoint</Application>
  <PresentationFormat>화면 슬라이드 쇼(4:3)</PresentationFormat>
  <Paragraphs>5</Paragraphs>
  <Slides>42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요소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Emily Mason (born January 12, 1932) is an American abstract painter.</dc:title>
  <dc:creator>Windows 사용자</dc:creator>
  <cp:lastModifiedBy>Windows 사용자</cp:lastModifiedBy>
  <cp:revision>5</cp:revision>
  <dcterms:created xsi:type="dcterms:W3CDTF">2015-12-31T11:53:39Z</dcterms:created>
  <dcterms:modified xsi:type="dcterms:W3CDTF">2015-12-31T12:17:56Z</dcterms:modified>
</cp:coreProperties>
</file>