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84" r:id="rId15"/>
    <p:sldId id="285" r:id="rId16"/>
    <p:sldId id="286" r:id="rId17"/>
    <p:sldId id="269" r:id="rId18"/>
    <p:sldId id="270" r:id="rId19"/>
    <p:sldId id="271" r:id="rId20"/>
    <p:sldId id="272" r:id="rId21"/>
    <p:sldId id="273" r:id="rId22"/>
    <p:sldId id="287" r:id="rId23"/>
    <p:sldId id="288" r:id="rId24"/>
    <p:sldId id="289" r:id="rId25"/>
    <p:sldId id="290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141F-88F3-4D0C-8B8D-ED27F6860964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5F6A8-AE25-4EFC-8157-D79EE09BB4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91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5F6A8-AE25-4EFC-8157-D79EE09BB47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5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5F6A8-AE25-4EFC-8157-D79EE09BB47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50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9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8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5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7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8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1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4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3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8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8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27141-4719-4BEC-B292-06FAC88C798F}" type="datetimeFigureOut">
              <a:rPr lang="ko-KR" altLang="en-US" smtClean="0"/>
              <a:t>2015-03-07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5EEB-8415-4945-B804-CE8FF5505E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826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318"/>
            <a:ext cx="9144000" cy="568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77417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  <p:pic>
        <p:nvPicPr>
          <p:cNvPr id="4" name="10-III Prest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0608" y="5517232"/>
            <a:ext cx="609600" cy="6096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/>
              <a:t>Patagonian </a:t>
            </a:r>
            <a:r>
              <a:rPr lang="en-US" altLang="ko-KR" sz="2000" b="1" dirty="0" smtClean="0"/>
              <a:t>Desert, </a:t>
            </a:r>
            <a:r>
              <a:rPr lang="en-US" altLang="ko-KR" sz="2000" b="1" dirty="0"/>
              <a:t>Argentina and </a:t>
            </a:r>
            <a:r>
              <a:rPr lang="en-US" altLang="ko-KR" sz="2000" b="1" dirty="0" smtClean="0"/>
              <a:t>Chile</a:t>
            </a:r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Polish travel photographer </a:t>
            </a:r>
            <a:r>
              <a:rPr lang="en-US" altLang="ko-KR" sz="2000" b="1" dirty="0" err="1"/>
              <a:t>Jakub</a:t>
            </a:r>
            <a:r>
              <a:rPr lang="en-US" altLang="ko-KR" sz="2000" b="1" dirty="0"/>
              <a:t> Polomski-2014)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14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99"/>
            <a:ext cx="9144000" cy="5865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8866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8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71187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62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25"/>
            <a:ext cx="9144000" cy="5643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38132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0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 6cae8aba-a03b-49ee-a871-2333c9474ab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61107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8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5f0d90d6-41b8-40e9-baf1-94132b3928c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7858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6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7bbbf78b-fbbc-4a37-8674-4140eade74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9144000" cy="6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8866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91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eeea6f3e-ac81-435b-8c3c-a59499dfa56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038"/>
            <a:ext cx="9144000" cy="5748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353133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7858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88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88"/>
            <a:ext cx="9144000" cy="5786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8866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51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95700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4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25"/>
            <a:ext cx="9144000" cy="5643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38132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1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"/>
            <a:ext cx="9144000" cy="57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306787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51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8" y="6346783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7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1f13b3d4-9f12-40b0-b420-bec0cb603f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306"/>
            <a:ext cx="9144000" cy="59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14868" y="6471187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75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7efa957f-f6e3-48ab-a638-52b2c3f787b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78"/>
            <a:ext cx="9144000" cy="634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8866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8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27016d42-929f-4bb2-8f12-36d2aafb23e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7858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08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f37bcd46-ef6e-4b80-b937-4839d0614d7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825"/>
            <a:ext cx="9144000" cy="6100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61107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5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7223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8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8" y="647223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89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7223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82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7223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0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863"/>
            <a:ext cx="9144000" cy="6008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42365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29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463"/>
            <a:ext cx="9144000" cy="60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5953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0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9144000" cy="5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8866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87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"/>
            <a:ext cx="9144000" cy="5891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9" y="6424571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08758" y="6488668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Chile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028384" y="6410615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295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3000">
        <p14:prism dir="r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43"/>
            <a:ext cx="9144000" cy="5903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84835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2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7223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475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10615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2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9144000" cy="568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30614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35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3"/>
            <a:ext cx="9144000" cy="5983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419850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75"/>
            <a:ext cx="9144000" cy="568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938429" y="6306148"/>
            <a:ext cx="12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Argentina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3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entina &amp; Chi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Argentina &amp; Chile</Template>
  <TotalTime>25</TotalTime>
  <Words>49</Words>
  <Application>Microsoft Office PowerPoint</Application>
  <PresentationFormat>화면 슬라이드 쇼(4:3)</PresentationFormat>
  <Paragraphs>38</Paragraphs>
  <Slides>33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4" baseType="lpstr">
      <vt:lpstr>Argentina &amp; Chile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2015-03-06T23:52:30Z</dcterms:created>
  <dcterms:modified xsi:type="dcterms:W3CDTF">2015-03-07T00:23:51Z</dcterms:modified>
</cp:coreProperties>
</file>