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5" r:id="rId2"/>
    <p:sldId id="269" r:id="rId3"/>
    <p:sldId id="257" r:id="rId4"/>
    <p:sldId id="260" r:id="rId5"/>
    <p:sldId id="275" r:id="rId6"/>
    <p:sldId id="271" r:id="rId7"/>
    <p:sldId id="276" r:id="rId8"/>
    <p:sldId id="261" r:id="rId9"/>
    <p:sldId id="263" r:id="rId10"/>
    <p:sldId id="264" r:id="rId11"/>
    <p:sldId id="262" r:id="rId12"/>
    <p:sldId id="277" r:id="rId13"/>
    <p:sldId id="278" r:id="rId14"/>
    <p:sldId id="259" r:id="rId15"/>
    <p:sldId id="283" r:id="rId16"/>
    <p:sldId id="282" r:id="rId17"/>
    <p:sldId id="265" r:id="rId18"/>
    <p:sldId id="284" r:id="rId19"/>
    <p:sldId id="279" r:id="rId20"/>
    <p:sldId id="281" r:id="rId21"/>
    <p:sldId id="266" r:id="rId22"/>
    <p:sldId id="267" r:id="rId23"/>
    <p:sldId id="268" r:id="rId24"/>
    <p:sldId id="280" r:id="rId25"/>
    <p:sldId id="273" r:id="rId26"/>
    <p:sldId id="274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AA369-E689-4887-B0F3-2C1654430137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E7C7-D068-40AB-89D9-AFC14DB6B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0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stor_and_Pollux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Lays_of_Ancient_Rome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ratius_Cocl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Lays_of_Ancient_Rom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The </a:t>
            </a:r>
            <a:r>
              <a:rPr lang="en-US" altLang="ko-KR" i="1" dirty="0" err="1" smtClean="0">
                <a:effectLst/>
              </a:rPr>
              <a:t>Labour</a:t>
            </a:r>
            <a:r>
              <a:rPr lang="en-US" altLang="ko-KR" i="1" dirty="0" smtClean="0">
                <a:effectLst/>
              </a:rPr>
              <a:t> of the </a:t>
            </a:r>
            <a:r>
              <a:rPr lang="en-US" altLang="ko-KR" i="1" dirty="0" err="1" smtClean="0">
                <a:effectLst/>
              </a:rPr>
              <a:t>Danaïdes</a:t>
            </a:r>
            <a:r>
              <a:rPr lang="en-US" altLang="ko-KR" dirty="0" smtClean="0">
                <a:effectLst/>
              </a:rPr>
              <a:t> (1878)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06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Psyche (1890).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1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Swing (1893)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9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err="1" smtClean="0">
                <a:effectLst/>
              </a:rPr>
              <a:t>Rodantha</a:t>
            </a:r>
            <a:r>
              <a:rPr lang="en-US" altLang="ko-KR" b="1" dirty="0" smtClean="0">
                <a:effectLst/>
              </a:rPr>
              <a:t> 1894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2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Cupid Bound by the Nymphs (1896)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8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Piper and the Nymphs (1897).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51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Mermaid of </a:t>
            </a:r>
            <a:r>
              <a:rPr lang="en-US" altLang="ko-KR" b="1" dirty="0" err="1" smtClean="0">
                <a:effectLst/>
              </a:rPr>
              <a:t>Zennor</a:t>
            </a:r>
            <a:r>
              <a:rPr lang="en-US" altLang="ko-KR" b="1" dirty="0" smtClean="0">
                <a:effectLst/>
              </a:rPr>
              <a:t> 1900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01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Pan the Beguiler</a:t>
            </a:r>
            <a:r>
              <a:rPr lang="en-US" altLang="ko-KR" dirty="0" smtClean="0">
                <a:effectLst/>
              </a:rPr>
              <a:t> (1898)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57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Rainbow Lies in the Curve of the Sand (1901)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833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Mermaid (1911).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829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Magic of Pan's Flute (1905).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8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err="1" smtClean="0">
                <a:effectLst/>
              </a:rPr>
              <a:t>Lesbia</a:t>
            </a:r>
            <a:r>
              <a:rPr lang="en-US" altLang="ko-KR" dirty="0" smtClean="0">
                <a:effectLst/>
              </a:rPr>
              <a:t> (1878),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153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Cherry Blossom (1905).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187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A Pastoral (1905).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427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Gladsome Spring (1911).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985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hlinkClick r:id="rId3" tooltip="Castor and Pollux"/>
              </a:rPr>
              <a:t>Castor and </a:t>
            </a:r>
            <a:r>
              <a:rPr lang="en-US" altLang="ko-KR" dirty="0" err="1" smtClean="0">
                <a:effectLst/>
                <a:hlinkClick r:id="rId3" tooltip="Castor and Pollux"/>
              </a:rPr>
              <a:t>Pollux</a:t>
            </a:r>
            <a:r>
              <a:rPr lang="en-US" altLang="ko-KR" dirty="0" smtClean="0">
                <a:effectLst/>
              </a:rPr>
              <a:t>, from </a:t>
            </a:r>
            <a:r>
              <a:rPr lang="en-US" altLang="ko-KR" i="1" dirty="0" smtClean="0">
                <a:effectLst/>
                <a:hlinkClick r:id="rId4" tooltip="Lays of Ancient Rome"/>
              </a:rPr>
              <a:t>Lays of Ancient Rome</a:t>
            </a:r>
            <a:r>
              <a:rPr lang="en-US" altLang="ko-KR" dirty="0" smtClean="0">
                <a:effectLst/>
              </a:rPr>
              <a:t> (1881)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>
                <a:effectLst/>
                <a:hlinkClick r:id="rId3" tooltip="Horatius Cocles"/>
              </a:rPr>
              <a:t>Horatius</a:t>
            </a:r>
            <a:r>
              <a:rPr lang="en-US" altLang="ko-KR" dirty="0" smtClean="0">
                <a:effectLst/>
              </a:rPr>
              <a:t>, from </a:t>
            </a:r>
            <a:r>
              <a:rPr lang="en-US" altLang="ko-KR" i="1" dirty="0" smtClean="0">
                <a:effectLst/>
                <a:hlinkClick r:id="rId4" tooltip="Lays of Ancient Rome"/>
              </a:rPr>
              <a:t>Lays of Ancient Rome</a:t>
            </a:r>
            <a:r>
              <a:rPr lang="en-US" altLang="ko-KR" dirty="0" smtClean="0">
                <a:effectLst/>
              </a:rPr>
              <a:t> (1881)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7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Pressing Grapes (1880).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2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Bacchus Triumphant (1882).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50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Reflection (1885).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11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Obsequies of an Egyptian Cat (1886)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63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Gardens of Adonis (1888).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85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Bacchus and the Choir of Nymphs (1888)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22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The Bath (1890).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E7C7-D068-40AB-89D9-AFC14DB6BD4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02E9E4-4F2E-4680-86C3-F8F2EB9B655F}" type="datetimeFigureOut">
              <a:rPr lang="ko-KR" altLang="en-US" smtClean="0"/>
              <a:t>2013-04-04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38F181-50CA-49FA-ADBA-25024EB3F6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e/John_Reinhard_Weguelin_%E2%80%93_Bacchus_and_the_Choir_of_Nymphs_(1888)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3/John_Reinhard_Weguelin_%E2%80%93_The_Bath_(1890)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John_Reinhard_Weguelin_%E2%80%93_Psyche_(1890)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2/John_Reinhard_Weguelin_%E2%80%93_The_Swing_(1893)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1/John_Reinhard_Weguelin,_Rodanth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b/John_Reinhard_Weguelin_%E2%80%93_Cupid_Bound_by_the_Nymphs_(1896)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John_Reinhard_Weguelin_%E2%80%93_The_Piper_and_the_Nymphs_(1897)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1/The_Mermaid_of_Zennor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d/John_Reinhard_Weguelin_-_Pan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3/John_Reinhard_Weguelin_%E2%80%93_The_Rainbow_Lies_in_the_Curve_of_the_Sand_(1901)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8/John_Reinhard_Weguelin_%E2%80%93_The_Labour_of_the_Dana%C3%AFdes_(1878)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4/John_Reinhard_Weguelin_%E2%80%93_Mermaid_(1911)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John_Reinhard_Weguelin_%E2%80%93_The_Magic_of_Pan's_Flute_(1905)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6/John_Reinhard_Weguelin_%E2%80%93_Cherry_Blossom_(1905)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2/John_Reinhard_Weguelin_%E2%80%93_A_Pastoral_(1905)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9/John_Reinhard_Weguelin_%E2%80%93_Gladsome_Spring_(1911)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7/BattleOfLakeRegillus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HoratiusJRWeguelin1879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hn_Reinhard_Weguelin_Lesbi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f/John_Reinhard_Weguelin_%E2%80%93_Pressing_Grapes_(1880)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8/John_Reinhard_Weguelin_%E2%80%93_Bacchus_Triumphant_(1882)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6/67/John_Reinhard_Weguelin_%E2%80%93_A_Bacchante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b/John_Reinhard_Weguelin_%E2%80%93_Reflection_(1885)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c/John_Reinhard_Weguelin_%E2%80%93_The_Obsequies_of_an_Egyptian_Cat_(1886)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2/John_Reinhard_Weguelin_%E2%80%93_The_Gardens_of_Adonis_(1888)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5400" b="1" dirty="0" smtClean="0">
                <a:effectLst/>
                <a:latin typeface="Franklin Gothic Heavy" pitchFamily="34" charset="0"/>
              </a:rPr>
              <a:t>John </a:t>
            </a:r>
            <a:r>
              <a:rPr lang="en-US" altLang="ko-KR" sz="5400" b="1" dirty="0" err="1" smtClean="0">
                <a:effectLst/>
                <a:latin typeface="Franklin Gothic Heavy" pitchFamily="34" charset="0"/>
              </a:rPr>
              <a:t>Reinhard</a:t>
            </a:r>
            <a:r>
              <a:rPr lang="en-US" altLang="ko-KR" sz="5400" b="1" dirty="0" smtClean="0">
                <a:effectLst/>
                <a:latin typeface="Franklin Gothic Heavy" pitchFamily="34" charset="0"/>
              </a:rPr>
              <a:t> </a:t>
            </a:r>
            <a:r>
              <a:rPr lang="en-US" altLang="ko-KR" sz="5400" b="1" dirty="0" err="1" smtClean="0">
                <a:effectLst/>
                <a:latin typeface="Franklin Gothic Heavy" pitchFamily="34" charset="0"/>
              </a:rPr>
              <a:t>Weguelin</a:t>
            </a:r>
            <a:endParaRPr lang="ko-KR" altLang="en-US" sz="5400" dirty="0">
              <a:latin typeface="Franklin Gothic Heavy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itchFamily="34" charset="0"/>
              </a:rPr>
              <a:t>(1849-1927)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명조" pitchFamily="18" charset="-127"/>
                <a:ea typeface="HY견명조" pitchFamily="18" charset="-127"/>
              </a:rPr>
              <a:t>英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질투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487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John Reinhard Weguelin – Bacchus and the Choir of Nymphs (1888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8" y="1412776"/>
            <a:ext cx="915813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1355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ohn Reinhard Weguelin – The Bath (1890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8" y="0"/>
            <a:ext cx="3438125" cy="69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6371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John Reinhard Weguelin – Psyche (1890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94694" cy="68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13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John Reinhard Weguelin – The Swing (1893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30916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2861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John Reinhard Weguelin, Rodanth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" y="404664"/>
            <a:ext cx="91332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7099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John Reinhard Weguelin – Cupid Bound by the Nymphs (1896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88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995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John Reinhard Weguelin – The Piper and the Nymphs (1897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10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9788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The Mermaid of Zenn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2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483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John Reinhard Weguelin - Pa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184880"/>
            <a:ext cx="9172963" cy="64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7590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John Reinhard Weguelin – The Rainbow Lies in the Curve of the Sand (190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4" y="0"/>
            <a:ext cx="8877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507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John Reinhard Weguelin – The Labour of the Danaïdes (1878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-1"/>
            <a:ext cx="5327942" cy="68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2933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John Reinhard Weguelin – Mermaid (1911)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137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John Reinhard Weguelin – The Magic of Pan's Flute (1905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52394" cy="68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2781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John Reinhard Weguelin – Cherry Blossom (1905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06838" cy="69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2967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John Reinhard Weguelin – A Pastoral (1905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" y="260648"/>
            <a:ext cx="9130418" cy="62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854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John Reinhard Weguelin – Gladsome Spring (191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62484"/>
            <a:ext cx="4921746" cy="69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0651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BattleOfLakeRegil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9" y="404664"/>
            <a:ext cx="92040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5285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HoratiusJRWeguelin187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82" y="0"/>
            <a:ext cx="4739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918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4/John_Reinhard_Weguelin_Lesbia.jpg/350px-John_Reinhard_Weguelin_Lesb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7717"/>
            <a:ext cx="4413870" cy="68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034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John Reinhard Weguelin – Pressing Grapes (1880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74" y="1"/>
            <a:ext cx="4590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6895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John Reinhard Weguelin – Bacchus Triumphant (1882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8760"/>
            <a:ext cx="4392487" cy="68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9070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John Reinhard Weguelin – A Bacchan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43950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7121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John Reinhard Weguelin – Reflection (1885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806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John Reinhard Weguelin – The Obsequies of an Egyptian Cat (1886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1" y="476672"/>
            <a:ext cx="9171321" cy="58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60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John Reinhard Weguelin – The Gardens of Adonis (1888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7" y="692696"/>
            <a:ext cx="92364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8634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양장본">
  <a:themeElements>
    <a:clrScheme name="양장본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양장본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양장본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</TotalTime>
  <Words>186</Words>
  <Application>Microsoft Office PowerPoint</Application>
  <PresentationFormat>화면 슬라이드 쇼(4:3)</PresentationFormat>
  <Paragraphs>52</Paragraphs>
  <Slides>26</Slides>
  <Notes>24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양장본</vt:lpstr>
      <vt:lpstr>John Reinhard Weguelin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XP</dc:creator>
  <cp:lastModifiedBy>Windows XP</cp:lastModifiedBy>
  <cp:revision>9</cp:revision>
  <dcterms:created xsi:type="dcterms:W3CDTF">2013-03-01T13:02:03Z</dcterms:created>
  <dcterms:modified xsi:type="dcterms:W3CDTF">2013-04-03T23:59:24Z</dcterms:modified>
</cp:coreProperties>
</file>