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500339" r:id="rId8"/>
    <p:sldMasterId id="2147501299" r:id="rId9"/>
    <p:sldMasterId id="2147501311" r:id="rId10"/>
    <p:sldMasterId id="2147501323" r:id="rId11"/>
    <p:sldMasterId id="2147501335" r:id="rId12"/>
    <p:sldMasterId id="2147501347" r:id="rId13"/>
  </p:sldMasterIdLst>
  <p:notesMasterIdLst>
    <p:notesMasterId r:id="rId83"/>
  </p:notesMasterIdLst>
  <p:sldIdLst>
    <p:sldId id="3202" r:id="rId14"/>
    <p:sldId id="13769" r:id="rId15"/>
    <p:sldId id="13770" r:id="rId16"/>
    <p:sldId id="13771" r:id="rId17"/>
    <p:sldId id="13772" r:id="rId18"/>
    <p:sldId id="13773" r:id="rId19"/>
    <p:sldId id="13774" r:id="rId20"/>
    <p:sldId id="13775" r:id="rId21"/>
    <p:sldId id="13776" r:id="rId22"/>
    <p:sldId id="13777" r:id="rId23"/>
    <p:sldId id="13778" r:id="rId24"/>
    <p:sldId id="13779" r:id="rId25"/>
    <p:sldId id="13780" r:id="rId26"/>
    <p:sldId id="13781" r:id="rId27"/>
    <p:sldId id="13782" r:id="rId28"/>
    <p:sldId id="6077" r:id="rId29"/>
    <p:sldId id="6078" r:id="rId30"/>
    <p:sldId id="2400" r:id="rId31"/>
    <p:sldId id="13783" r:id="rId32"/>
    <p:sldId id="13784" r:id="rId33"/>
    <p:sldId id="3876" r:id="rId34"/>
    <p:sldId id="13785" r:id="rId35"/>
    <p:sldId id="13786" r:id="rId36"/>
    <p:sldId id="13787" r:id="rId37"/>
    <p:sldId id="13788" r:id="rId38"/>
    <p:sldId id="13789" r:id="rId39"/>
    <p:sldId id="13790" r:id="rId40"/>
    <p:sldId id="13791" r:id="rId41"/>
    <p:sldId id="13792" r:id="rId42"/>
    <p:sldId id="12356" r:id="rId43"/>
    <p:sldId id="13747" r:id="rId44"/>
    <p:sldId id="13794" r:id="rId45"/>
    <p:sldId id="13793" r:id="rId46"/>
    <p:sldId id="12360" r:id="rId47"/>
    <p:sldId id="3332" r:id="rId48"/>
    <p:sldId id="275" r:id="rId49"/>
    <p:sldId id="276" r:id="rId50"/>
    <p:sldId id="277" r:id="rId51"/>
    <p:sldId id="278" r:id="rId52"/>
    <p:sldId id="11828" r:id="rId53"/>
    <p:sldId id="13795" r:id="rId54"/>
    <p:sldId id="13796" r:id="rId55"/>
    <p:sldId id="13797" r:id="rId56"/>
    <p:sldId id="13798" r:id="rId57"/>
    <p:sldId id="13799" r:id="rId58"/>
    <p:sldId id="13800" r:id="rId59"/>
    <p:sldId id="13801" r:id="rId60"/>
    <p:sldId id="13802" r:id="rId61"/>
    <p:sldId id="13803" r:id="rId62"/>
    <p:sldId id="13473" r:id="rId63"/>
    <p:sldId id="13804" r:id="rId64"/>
    <p:sldId id="13805" r:id="rId65"/>
    <p:sldId id="13806" r:id="rId66"/>
    <p:sldId id="13807" r:id="rId67"/>
    <p:sldId id="13808" r:id="rId68"/>
    <p:sldId id="13809" r:id="rId69"/>
    <p:sldId id="13810" r:id="rId70"/>
    <p:sldId id="13811" r:id="rId71"/>
    <p:sldId id="13812" r:id="rId72"/>
    <p:sldId id="13813" r:id="rId73"/>
    <p:sldId id="13814" r:id="rId74"/>
    <p:sldId id="13815" r:id="rId75"/>
    <p:sldId id="2728" r:id="rId76"/>
    <p:sldId id="13108" r:id="rId77"/>
    <p:sldId id="13109" r:id="rId78"/>
    <p:sldId id="13110" r:id="rId79"/>
    <p:sldId id="13111" r:id="rId80"/>
    <p:sldId id="265" r:id="rId81"/>
    <p:sldId id="6102" r:id="rId8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AF0F0"/>
    <a:srgbClr val="FAEBEB"/>
    <a:srgbClr val="FFE1E1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>
                <a:solidFill>
                  <a:prstClr val="black"/>
                </a:solidFill>
              </a:rPr>
              <a:pPr/>
              <a:t>50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775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4619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1204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00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6462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8656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5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0077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070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6633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5945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2019-09-15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2019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12" r:id="rId1"/>
    <p:sldLayoutId id="2147501313" r:id="rId2"/>
    <p:sldLayoutId id="2147501314" r:id="rId3"/>
    <p:sldLayoutId id="2147501315" r:id="rId4"/>
    <p:sldLayoutId id="2147501316" r:id="rId5"/>
    <p:sldLayoutId id="2147501317" r:id="rId6"/>
    <p:sldLayoutId id="2147501318" r:id="rId7"/>
    <p:sldLayoutId id="2147501319" r:id="rId8"/>
    <p:sldLayoutId id="2147501320" r:id="rId9"/>
    <p:sldLayoutId id="2147501321" r:id="rId10"/>
    <p:sldLayoutId id="214750132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24" r:id="rId1"/>
    <p:sldLayoutId id="2147501325" r:id="rId2"/>
    <p:sldLayoutId id="2147501326" r:id="rId3"/>
    <p:sldLayoutId id="2147501327" r:id="rId4"/>
    <p:sldLayoutId id="2147501328" r:id="rId5"/>
    <p:sldLayoutId id="2147501329" r:id="rId6"/>
    <p:sldLayoutId id="2147501330" r:id="rId7"/>
    <p:sldLayoutId id="2147501331" r:id="rId8"/>
    <p:sldLayoutId id="2147501332" r:id="rId9"/>
    <p:sldLayoutId id="2147501333" r:id="rId10"/>
    <p:sldLayoutId id="214750133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F813-08BE-4959-BEC3-60612B0EFC8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18E2-F6D1-4D7C-A155-C64DC599795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9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336" r:id="rId1"/>
    <p:sldLayoutId id="2147501337" r:id="rId2"/>
    <p:sldLayoutId id="2147501338" r:id="rId3"/>
    <p:sldLayoutId id="2147501339" r:id="rId4"/>
    <p:sldLayoutId id="2147501340" r:id="rId5"/>
    <p:sldLayoutId id="2147501341" r:id="rId6"/>
    <p:sldLayoutId id="2147501342" r:id="rId7"/>
    <p:sldLayoutId id="2147501343" r:id="rId8"/>
    <p:sldLayoutId id="2147501344" r:id="rId9"/>
    <p:sldLayoutId id="2147501345" r:id="rId10"/>
    <p:sldLayoutId id="21475013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48" r:id="rId1"/>
    <p:sldLayoutId id="2147501349" r:id="rId2"/>
    <p:sldLayoutId id="2147501350" r:id="rId3"/>
    <p:sldLayoutId id="2147501351" r:id="rId4"/>
    <p:sldLayoutId id="2147501352" r:id="rId5"/>
    <p:sldLayoutId id="2147501353" r:id="rId6"/>
    <p:sldLayoutId id="2147501354" r:id="rId7"/>
    <p:sldLayoutId id="2147501355" r:id="rId8"/>
    <p:sldLayoutId id="2147501356" r:id="rId9"/>
    <p:sldLayoutId id="2147501357" r:id="rId10"/>
    <p:sldLayoutId id="214750135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8EA0-0E8D-43EE-B4AD-CE5E50E3786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BD3A-D316-4698-A10D-1BF97B9BD38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 descr="38.pn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0340" r:id="rId1"/>
    <p:sldLayoutId id="2147500341" r:id="rId2"/>
    <p:sldLayoutId id="2147500342" r:id="rId3"/>
    <p:sldLayoutId id="2147500343" r:id="rId4"/>
    <p:sldLayoutId id="2147500344" r:id="rId5"/>
    <p:sldLayoutId id="2147500345" r:id="rId6"/>
    <p:sldLayoutId id="2147500346" r:id="rId7"/>
    <p:sldLayoutId id="2147500347" r:id="rId8"/>
    <p:sldLayoutId id="2147500348" r:id="rId9"/>
    <p:sldLayoutId id="2147500349" r:id="rId10"/>
    <p:sldLayoutId id="21475003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01300" r:id="rId1"/>
    <p:sldLayoutId id="2147501301" r:id="rId2"/>
    <p:sldLayoutId id="2147501302" r:id="rId3"/>
    <p:sldLayoutId id="2147501303" r:id="rId4"/>
    <p:sldLayoutId id="2147501304" r:id="rId5"/>
    <p:sldLayoutId id="2147501305" r:id="rId6"/>
    <p:sldLayoutId id="2147501306" r:id="rId7"/>
    <p:sldLayoutId id="2147501307" r:id="rId8"/>
    <p:sldLayoutId id="2147501308" r:id="rId9"/>
    <p:sldLayoutId id="2147501309" r:id="rId10"/>
    <p:sldLayoutId id="2147501310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2019.09.15.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3149" y="3329116"/>
            <a:ext cx="52052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해외선교주일</a:t>
            </a:r>
            <a:endParaRPr lang="ko-KR" alt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우리는움직이는교회-0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9-14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우리는움직이는교회-1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10-14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우리는움직이는교회-1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317883" y="188640"/>
            <a:ext cx="16466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480" y="2492896"/>
            <a:ext cx="8853376" cy="39604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열왕기상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8:10,11&gt;</a:t>
            </a:r>
            <a:endParaRPr lang="en-US" altLang="ko-KR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10.</a:t>
            </a:r>
            <a:r>
              <a:rPr lang="ko-KR" altLang="en-US" sz="40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제사장이</a:t>
            </a:r>
            <a:r>
              <a:rPr lang="ko-KR" altLang="en-US" sz="40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 성소에서 나올 때에 구름이 여호와의 성전에 가득하매 </a:t>
            </a:r>
            <a:r>
              <a:rPr lang="en-US" altLang="ko-K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11.</a:t>
            </a:r>
            <a:r>
              <a:rPr lang="ko-KR" altLang="en-US" sz="40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제사장이 </a:t>
            </a:r>
            <a:r>
              <a:rPr lang="ko-KR" altLang="en-US" sz="400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 구름으로 말미암아 능히 서서 섬기지 못하였으니 이는 여호와의 영광이 여호와의 성전에 가득함이었더라</a:t>
            </a:r>
            <a:endParaRPr lang="ko-KR" altLang="en-US" sz="400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039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우리는움직이는교회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039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547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서영준 장로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338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38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38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38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38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38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38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38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우리는움직이는교회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화목과 봉사의 달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명절과 추수의 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계절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화목과 봉사의 풍성한 열매를 기원합니다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주일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오늘은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해외선교주일입니다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벧엘미션초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등학교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증축 및 증원 위해 기도하시기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헌신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다음 주일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마리아여선교회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헌신예배로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lvl="0"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드립니다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다음 주일부터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활동 재개합니다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로케목장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성경일독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금년은 성경 일독의 해입니다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읽을 성경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겔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호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847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헌당준비현황보고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   금   액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   870,000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상   환   액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2,000,000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재정보조액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1,130,000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잔         액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팔천팔백만원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입대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서강혁 형제님 군입대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해병대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(9.16.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54107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축하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이은아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자매님 결혼을 축하합니다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(2019.10.20)</a:t>
            </a:r>
            <a:endParaRPr lang="en-US" altLang="ko-KR" sz="4000" b="1" dirty="0" smtClean="0">
              <a:ln w="11430"/>
              <a:solidFill>
                <a:srgbClr val="220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총회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54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 교단총회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성료되었습니다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(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총회장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황형식 목사님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부총회장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이상재 목사님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                              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임명재 장로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선교회</a:t>
            </a:r>
            <a:r>
              <a:rPr lang="ko-KR" altLang="en-US" sz="2800" b="1" dirty="0" smtClean="0">
                <a:ln w="11430"/>
                <a:solidFill>
                  <a:srgbClr val="220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인도선교회 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회 총회 및 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차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30000"/>
              </a:lnSpc>
              <a:buClr>
                <a:srgbClr val="FF0000"/>
              </a:buClr>
              <a:buSzPct val="80000"/>
            </a:pP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수련회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(9.16.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~9.17,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 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/ </a:t>
            </a:r>
            <a:r>
              <a:rPr lang="ko-KR" altLang="en-US" sz="2800" b="1" spc="-1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노보텔</a:t>
            </a:r>
            <a:r>
              <a:rPr lang="ko-KR" altLang="en-US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spc="-15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서울독산호텔</a:t>
            </a:r>
            <a:r>
              <a:rPr lang="en-US" altLang="ko-KR" sz="2800" b="1" spc="-15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36271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환경미화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뉴델리목장이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100" b="1" dirty="0" smtClean="0">
              <a:ln w="11430"/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endParaRPr lang="en-US" altLang="ko-KR" sz="20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12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492896"/>
          <a:ext cx="8208912" cy="151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2160240"/>
                <a:gridCol w="1512168"/>
                <a:gridCol w="1512168"/>
                <a:gridCol w="1512168"/>
              </a:tblGrid>
              <a:tr h="6892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5</a:t>
                      </a:r>
                      <a:r>
                        <a:rPr lang="ko-KR" altLang="en-US" sz="2400" b="0" spc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로케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선다싱</a:t>
                      </a:r>
                      <a:r>
                        <a:rPr lang="en-US" altLang="ko-KR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&amp;NITS</a:t>
                      </a: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뉴델리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spc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펀잡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오릿사</a:t>
                      </a:r>
                      <a:endParaRPr lang="en-US" altLang="ko-KR" sz="2400" b="0" spc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spc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창세기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8:20~22)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46" y="1362154"/>
            <a:ext cx="8286808" cy="493981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20.</a:t>
            </a:r>
            <a:r>
              <a:rPr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노아가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 제단을 쌓고 모든 정결한 짐승과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정결한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 중에서 제물을 취하여 </a:t>
            </a:r>
            <a:r>
              <a:rPr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번제로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제단에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드렸더니 </a:t>
            </a: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21.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여호와께서 그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향기를 받으시고 그 중심에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이르시되 내가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다시는 사람으로 말미암아 땅을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저주하지 아니하리니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이는 사람의 마음이 계획하는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바가 어려서부터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악함이라 내가 전에 행한 것 같이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생물을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 멸하지 아니하리니 </a:t>
            </a: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22.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땅이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있을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동안에는 심음과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거둠과 추위와 더위와 여름과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겨울과 낮과 밤이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쉬지 아니하리라</a:t>
            </a:r>
            <a:endParaRPr lang="en-US" altLang="ko-KR" sz="28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우리는움직이는교회-03-1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56292"/>
            <a:ext cx="7776864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사랑의 </a:t>
            </a:r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축</a:t>
            </a:r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복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밝게 빛나는 아침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해 네 길 비추고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밤하늘 저 별 빛은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작은 등대되도다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6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성령 임하사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참 평화 넘치네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안에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영원토록 살리라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주께서 너의 길을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항상 인도하시네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너의 손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잡으시사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함께 동행하시네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1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또 어두운 밤 헤맬 때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 너에게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참 빛이 되시리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걸어가라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 인도하심 따라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항상 함께 하리라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인도하시며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힘 주시리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 하나님의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놀라운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밝게 빛나는 아침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해 네 길 비추고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밤하늘 저 별 빛은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작은 등대되도다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성령 임하사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참 평화 넘치네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안에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영원토록 살리라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성가대 (9,7G)\2019년 - 악보편집\20190915 사랑의 축복\BG 사랑의 축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92888" cy="3672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안에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사랑 안에 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영원토록 살리라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주의 놀라운 사랑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148" y="55892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9-9</a:t>
            </a:r>
            <a:endParaRPr kumimoji="1"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1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우리는움직이는교회-04-1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9807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 꾸어드리는 것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Ⅶ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제사의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저축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)”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588" y="404664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77923" y="428774"/>
            <a:ext cx="315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창세기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8:20~22)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46" y="1441514"/>
            <a:ext cx="8286808" cy="493981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5000"/>
              </a:lnSpc>
            </a:pP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20.</a:t>
            </a:r>
            <a:r>
              <a:rPr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노아가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 제단을 쌓고 모든 정결한 짐승과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정결한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새 중에서 제물을 취하여 </a:t>
            </a:r>
            <a:r>
              <a:rPr lang="ko-KR" altLang="en-US" sz="28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번제로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제단에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드렸더니 </a:t>
            </a: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21.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여호와께서 그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향기를 받으시고 그 중심에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이르시되 내가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다시는 사람으로 말미암아 땅을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저주하지 아니하리니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이는 사람의 마음이 계획하는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바가 어려서부터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악함이라 내가 전에 행한 것 같이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생물을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다시 멸하지 아니하리니 </a:t>
            </a:r>
            <a:r>
              <a:rPr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22.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땅이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있을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동안에는 심음과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거둠과 추위와 더위와 여름과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겨울과 낮과 밤이 </a:t>
            </a:r>
            <a:r>
              <a:rPr lang="ko-KR" altLang="en-US" sz="28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쉬지 아니하리라</a:t>
            </a:r>
            <a:endParaRPr lang="en-US" altLang="ko-KR" sz="28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찬009-1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찬009-1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찬009-1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찬009-2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찬009-2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찬009-2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찬009-3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찬009-3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찬009-3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05713" y="188913"/>
            <a:ext cx="1358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우리는움직이는교회-05-1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5-14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찬009-4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18375" y="188913"/>
            <a:ext cx="1646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찬009-4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18375" y="188913"/>
            <a:ext cx="1646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찬009-4-0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318375" y="188913"/>
            <a:ext cx="16462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12-12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1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2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3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우리4 복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2019.09.15.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주일가정예배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우리는움직이는교회-0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6-14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우리는움직이는교회-07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7-14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우리는움직이는교회-0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7606424" y="188640"/>
            <a:ext cx="135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8-14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16439</TotalTime>
  <Words>450</Words>
  <Application>Microsoft Office PowerPoint</Application>
  <PresentationFormat>화면 슬라이드 쇼(4:3)</PresentationFormat>
  <Paragraphs>149</Paragraphs>
  <Slides>69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69</vt:i4>
      </vt:variant>
    </vt:vector>
  </HeadingPairs>
  <TitlesOfParts>
    <vt:vector size="82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Office 테마</vt:lpstr>
      <vt:lpstr>3_기본 디자인</vt:lpstr>
      <vt:lpstr>5_기본 디자인</vt:lpstr>
      <vt:lpstr>기본 디자인</vt:lpstr>
      <vt:lpstr>5_Office 테마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예배로의 부름  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사랑의 축복</vt:lpstr>
      <vt:lpstr>밝게 빛나는 아침  해 네 길 비추고 밤하늘 저 별 빛은  작은 등대되도다</vt:lpstr>
      <vt:lpstr>주의 성령 임하사  참 평화 넘치네  주의 사랑 안에  영원토록 살리라</vt:lpstr>
      <vt:lpstr>주께서 너의 길을  항상 인도하시네  너의 손 잡으시사  함께 동행하시네</vt:lpstr>
      <vt:lpstr>또 어두운 밤 헤맬 때  주 너에게  참 빛이 되시리</vt:lpstr>
      <vt:lpstr>걸어가라  주 인도하심 따라  주의 사랑이  항상 함께 하리라</vt:lpstr>
      <vt:lpstr>인도하시며  힘 주시리 주 하나님의  놀라운 사랑</vt:lpstr>
      <vt:lpstr>밝게 빛나는 아침  해 네 길 비추고 밤하늘 저 별 빛은  작은 등대되도다</vt:lpstr>
      <vt:lpstr>주의 성령 임하사  참 평화 넘치네  주의 사랑 안에  영원토록 살리라</vt:lpstr>
      <vt:lpstr>주의 사랑 안에  주의 사랑 안에  영원토록 살리라  주의 놀라운 사랑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1333</cp:revision>
  <dcterms:created xsi:type="dcterms:W3CDTF">2010-11-13T21:01:17Z</dcterms:created>
  <dcterms:modified xsi:type="dcterms:W3CDTF">2019-09-14T22:15:28Z</dcterms:modified>
</cp:coreProperties>
</file>